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9"/>
            <a:ext cx="7198568" cy="2232247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Внимание! Важная информация! 25 октября 2019 года в рамках Месячника профилактики Управлением образования администрации Вагайского муниципального района будет организована «Горячая линия» по вопросам защиты прав детей, воспитания, профилактики безнадзорности и правонарушений несовершеннолетних, предотвращения фактов жестокого обращения с детьми, семейного неблагополучия, школьных конфликтов, работы Школьных служб примирения, социально – педагогического сопровождения учащихся и их семей. Звонки от жителей Вагайского района будут приниматься 25.10.2019 г. по номеру телефона: 8 (34539) 23-5-64 с 13.00 до 16.00 часов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скат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780928"/>
            <a:ext cx="5688632" cy="3645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Внимание! Важная информация! 25 октября 2019 года в рамках Месячника профилактики Управлением образования администрации Вагайского муниципального района будет организована «Горячая линия» по вопросам защиты прав детей, воспитания, профилактики безнадзорности и правонарушений несовершеннолетних, предотвращения фактов жестокого обращения с детьми, семейного неблагополучия, школьных конфликтов, работы Школьных служб примирения, социально – педагогического сопровождения учащихся и их семей. Звонки от жителей Вагайского района будут приниматься 25.10.2019 г. по номеру телефона: 8 (34539) 23-5-64 с 13.00 до 16.00 часов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Внимание! Важная информация! 25 октября 2019 года в рамках Месячника профилактики Управлением образования администрации Вагайского муниципального района будет организована «Горячая линия» по вопросам защиты прав детей, воспитания, профилактики безнадзорности и правонарушений несовершеннолетних, предотвращения фактов жестокого обращения с детьми, семейного неблагополучия, школьных конфликтов, работы Школьных служб примирения, социально – педагогического сопровождения учащихся и их семей. Звонки от жителей Вагайского района будут приниматься 25.10.2019 г. по номеру телефона: 8 (34539) 23-5-64 с 13.00 до 16.00 часов</dc:title>
  <dc:creator>Чусовитина Евгения Игоревна</dc:creator>
  <cp:lastModifiedBy>скат</cp:lastModifiedBy>
  <cp:revision>1</cp:revision>
  <dcterms:created xsi:type="dcterms:W3CDTF">2019-10-21T09:26:47Z</dcterms:created>
  <dcterms:modified xsi:type="dcterms:W3CDTF">2019-10-21T09:28:08Z</dcterms:modified>
</cp:coreProperties>
</file>