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C8078-6B71-44AC-BE20-585EC600C45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4EFE3-C2DE-47C7-A985-9FAE97988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356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4EFE3-C2DE-47C7-A985-9FAE9798866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30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2C5F0-9B84-4081-97EF-AD42A31337DE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99E22-3E37-4238-BF54-DADC9DE4DA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2C5F0-9B84-4081-97EF-AD42A31337DE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99E22-3E37-4238-BF54-DADC9DE4D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2C5F0-9B84-4081-97EF-AD42A31337DE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99E22-3E37-4238-BF54-DADC9DE4D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2C5F0-9B84-4081-97EF-AD42A31337DE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99E22-3E37-4238-BF54-DADC9DE4D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2C5F0-9B84-4081-97EF-AD42A31337DE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99E22-3E37-4238-BF54-DADC9DE4DA9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2C5F0-9B84-4081-97EF-AD42A31337DE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99E22-3E37-4238-BF54-DADC9DE4D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2C5F0-9B84-4081-97EF-AD42A31337DE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99E22-3E37-4238-BF54-DADC9DE4D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2C5F0-9B84-4081-97EF-AD42A31337DE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99E22-3E37-4238-BF54-DADC9DE4D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2C5F0-9B84-4081-97EF-AD42A31337DE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99E22-3E37-4238-BF54-DADC9DE4DA9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2C5F0-9B84-4081-97EF-AD42A31337DE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99E22-3E37-4238-BF54-DADC9DE4D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2C5F0-9B84-4081-97EF-AD42A31337DE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899E22-3E37-4238-BF54-DADC9DE4DA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F2C5F0-9B84-4081-97EF-AD42A31337DE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A899E22-3E37-4238-BF54-DADC9DE4DA9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eography7.wikidot.com/temperature-precipitation" TargetMode="External"/><Relationship Id="rId2" Type="http://schemas.openxmlformats.org/officeDocument/2006/relationships/hyperlink" Target="http://geography7.wikidot.com/climate-typ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geography7.wikidot.com/air-winds" TargetMode="External"/><Relationship Id="rId3" Type="http://schemas.openxmlformats.org/officeDocument/2006/relationships/hyperlink" Target="http://geography7.wikidot.com/tropical-climate" TargetMode="External"/><Relationship Id="rId7" Type="http://schemas.openxmlformats.org/officeDocument/2006/relationships/hyperlink" Target="http://geography7.wikidot.com/eurasi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eography7.wikidot.com/south-america" TargetMode="External"/><Relationship Id="rId5" Type="http://schemas.openxmlformats.org/officeDocument/2006/relationships/hyperlink" Target="http://geography7.wikidot.com/australia" TargetMode="External"/><Relationship Id="rId10" Type="http://schemas.openxmlformats.org/officeDocument/2006/relationships/hyperlink" Target="http://geography7.wikidot.com/currents" TargetMode="External"/><Relationship Id="rId4" Type="http://schemas.openxmlformats.org/officeDocument/2006/relationships/hyperlink" Target="http://geography7.wikidot.com/africa" TargetMode="External"/><Relationship Id="rId9" Type="http://schemas.openxmlformats.org/officeDocument/2006/relationships/hyperlink" Target="http://geography7.wikidot.com/climate-factors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geography7.wikidot.com/polar-desert" TargetMode="External"/><Relationship Id="rId3" Type="http://schemas.openxmlformats.org/officeDocument/2006/relationships/hyperlink" Target="http://geography7.wikidot.com/temperate-climate" TargetMode="External"/><Relationship Id="rId7" Type="http://schemas.openxmlformats.org/officeDocument/2006/relationships/hyperlink" Target="http://geography7.wikidot.com/climate-factors" TargetMode="External"/><Relationship Id="rId2" Type="http://schemas.openxmlformats.org/officeDocument/2006/relationships/hyperlink" Target="http://geography7.wikidot.com/subtropical-climat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eography7.wikidot.com/north-america" TargetMode="External"/><Relationship Id="rId5" Type="http://schemas.openxmlformats.org/officeDocument/2006/relationships/hyperlink" Target="http://geography7.wikidot.com/currents" TargetMode="External"/><Relationship Id="rId4" Type="http://schemas.openxmlformats.org/officeDocument/2006/relationships/hyperlink" Target="http://geography7.wikidot.com/south-americ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ography7.wikidot.com/south-america" TargetMode="External"/><Relationship Id="rId2" Type="http://schemas.openxmlformats.org/officeDocument/2006/relationships/hyperlink" Target="http://geography7.wikidot.com/temperature-precipita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lickr.com/photos/rosino" TargetMode="External"/><Relationship Id="rId4" Type="http://schemas.openxmlformats.org/officeDocument/2006/relationships/hyperlink" Target="http://geography7.wikidot.com/afric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eography7.wikidot.com/afric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9676" y="6309320"/>
            <a:ext cx="4896544" cy="355416"/>
          </a:xfrm>
        </p:spPr>
        <p:txBody>
          <a:bodyPr>
            <a:noAutofit/>
          </a:bodyPr>
          <a:lstStyle/>
          <a:p>
            <a:pPr algn="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Бабушкина Мария 7 класс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123" name="Picture 3" descr="C:\Users\Public\Pictures\Sample Pictures\Dese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8679" y="-6984"/>
            <a:ext cx="7683801" cy="6099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4216512" cy="27732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ПК\Pictures\thCAN6IV3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980728"/>
            <a:ext cx="8215370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5008600" cy="30613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ПК\Pictures\thCAVYY8H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908720"/>
            <a:ext cx="8136904" cy="53795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988840"/>
            <a:ext cx="7096832" cy="2629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/>
              <a:t> СПАСИБО </a:t>
            </a:r>
            <a:r>
              <a:rPr lang="ru-RU" sz="8000" dirty="0" smtClean="0"/>
              <a:t>ЗА </a:t>
            </a:r>
            <a:r>
              <a:rPr lang="ru-RU" sz="8000" dirty="0" smtClean="0"/>
              <a:t>     ВНИМАНИЕ!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052736"/>
            <a:ext cx="7498080" cy="4691608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ru-RU" dirty="0" smtClean="0"/>
              <a:t>             </a:t>
            </a:r>
            <a:r>
              <a:rPr lang="ru-RU" dirty="0" smtClean="0">
                <a:solidFill>
                  <a:srgbClr val="FF0000"/>
                </a:solidFill>
              </a:rPr>
              <a:t>Географическое положение</a:t>
            </a:r>
          </a:p>
          <a:p>
            <a:pPr marL="82296" indent="0">
              <a:buNone/>
            </a:pPr>
            <a:r>
              <a:rPr lang="ru-RU" dirty="0" smtClean="0"/>
              <a:t>Пустыни </a:t>
            </a:r>
            <a:r>
              <a:rPr lang="ru-RU" dirty="0" smtClean="0"/>
              <a:t>и полупустыни - природная зона, характеризующаяся практически полным отсутствием растительности и очень бедным животным миром. Все это связано с крайне суровыми климатическими условиями планеты, где они располагаются. Пустыни, в принципе, могут сформироваться практически в любом </a:t>
            </a:r>
            <a:r>
              <a:rPr lang="ru-RU" dirty="0">
                <a:hlinkClick r:id="rId2"/>
              </a:rPr>
              <a:t>климатическом поясе</a:t>
            </a:r>
            <a:r>
              <a:rPr lang="ru-RU" dirty="0" smtClean="0"/>
              <a:t>. Их образование в первую очередь связано с низким количеством </a:t>
            </a:r>
            <a:r>
              <a:rPr lang="ru-RU" dirty="0">
                <a:hlinkClick r:id="rId3"/>
              </a:rPr>
              <a:t>осадков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ru-RU" dirty="0" smtClean="0"/>
              <a:t>Именно поэтому пустыни прежде всего распространены в </a:t>
            </a:r>
            <a:r>
              <a:rPr lang="ru-RU" dirty="0">
                <a:hlinkClick r:id="rId3"/>
              </a:rPr>
              <a:t>тропиках</a:t>
            </a:r>
            <a:r>
              <a:rPr lang="ru-RU" dirty="0" smtClean="0"/>
              <a:t>. Тропические пустыни занимают территорию большей части тропической </a:t>
            </a:r>
            <a:r>
              <a:rPr lang="ru-RU" dirty="0">
                <a:hlinkClick r:id="rId4"/>
              </a:rPr>
              <a:t>Африки</a:t>
            </a:r>
            <a:r>
              <a:rPr lang="ru-RU" dirty="0" smtClean="0"/>
              <a:t> и </a:t>
            </a:r>
            <a:r>
              <a:rPr lang="ru-RU" dirty="0">
                <a:hlinkClick r:id="rId5"/>
              </a:rPr>
              <a:t>Австралии</a:t>
            </a:r>
            <a:r>
              <a:rPr lang="ru-RU" dirty="0" smtClean="0"/>
              <a:t>, западного побережья </a:t>
            </a:r>
            <a:r>
              <a:rPr lang="ru-RU" dirty="0">
                <a:hlinkClick r:id="rId3"/>
              </a:rPr>
              <a:t>тропического пояса</a:t>
            </a:r>
            <a:r>
              <a:rPr lang="ru-RU" dirty="0" smtClean="0"/>
              <a:t> </a:t>
            </a:r>
            <a:r>
              <a:rPr lang="ru-RU" dirty="0">
                <a:hlinkClick r:id="rId6"/>
              </a:rPr>
              <a:t>Южной Америки</a:t>
            </a:r>
            <a:r>
              <a:rPr lang="ru-RU" dirty="0" smtClean="0"/>
              <a:t>, а также территорию Аравийского полуострова в </a:t>
            </a:r>
            <a:r>
              <a:rPr lang="ru-RU" dirty="0">
                <a:hlinkClick r:id="rId7"/>
              </a:rPr>
              <a:t>Евразии</a:t>
            </a:r>
            <a:r>
              <a:rPr lang="ru-RU" dirty="0" smtClean="0"/>
              <a:t>. Здесь их формирование связано с круглогодичным господством </a:t>
            </a:r>
            <a:r>
              <a:rPr lang="ru-RU" dirty="0">
                <a:hlinkClick r:id="rId8"/>
              </a:rPr>
              <a:t>тропической воздушной массы</a:t>
            </a:r>
            <a:r>
              <a:rPr lang="ru-RU" dirty="0" smtClean="0"/>
              <a:t>, влияние которой усиливается </a:t>
            </a:r>
            <a:r>
              <a:rPr lang="ru-RU" dirty="0">
                <a:hlinkClick r:id="rId9"/>
              </a:rPr>
              <a:t>рельефом</a:t>
            </a:r>
            <a:r>
              <a:rPr lang="ru-RU" dirty="0" smtClean="0"/>
              <a:t> местности и холодными </a:t>
            </a:r>
            <a:r>
              <a:rPr lang="ru-RU" dirty="0">
                <a:hlinkClick r:id="rId10"/>
              </a:rPr>
              <a:t>течениями</a:t>
            </a:r>
            <a:r>
              <a:rPr lang="ru-RU" dirty="0" smtClean="0"/>
              <a:t> у побережья.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60648"/>
            <a:ext cx="749808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 Также </a:t>
            </a:r>
            <a:r>
              <a:rPr lang="ru-RU" sz="2400" dirty="0" smtClean="0"/>
              <a:t>большое количество пустынь располагается в </a:t>
            </a:r>
            <a:r>
              <a:rPr lang="ru-RU" sz="2400" dirty="0">
                <a:hlinkClick r:id="rId2"/>
              </a:rPr>
              <a:t>субтропическом</a:t>
            </a:r>
            <a:r>
              <a:rPr lang="ru-RU" sz="2400" dirty="0" smtClean="0"/>
              <a:t> и </a:t>
            </a:r>
            <a:r>
              <a:rPr lang="ru-RU" sz="2400" dirty="0">
                <a:hlinkClick r:id="rId3"/>
              </a:rPr>
              <a:t>умеренном</a:t>
            </a:r>
            <a:r>
              <a:rPr lang="ru-RU" sz="2400" dirty="0" smtClean="0"/>
              <a:t> поясе Земли. Это территория Патагонии в </a:t>
            </a:r>
            <a:r>
              <a:rPr lang="ru-RU" sz="2400" dirty="0">
                <a:hlinkClick r:id="rId4"/>
              </a:rPr>
              <a:t>Южной Америке</a:t>
            </a:r>
            <a:r>
              <a:rPr lang="ru-RU" sz="2400" dirty="0" smtClean="0"/>
              <a:t>, где их формирование обусловлено изоляцией южной оконечности материка от проникновения влажного воздуха холодными </a:t>
            </a:r>
            <a:r>
              <a:rPr lang="ru-RU" sz="2400" dirty="0">
                <a:hlinkClick r:id="rId5"/>
              </a:rPr>
              <a:t>течениями</a:t>
            </a:r>
            <a:r>
              <a:rPr lang="ru-RU" sz="2400" dirty="0" smtClean="0"/>
              <a:t>, а также во внутренних районах </a:t>
            </a:r>
            <a:r>
              <a:rPr lang="ru-RU" sz="2400" dirty="0">
                <a:hlinkClick r:id="rId6"/>
              </a:rPr>
              <a:t>Северной Америки</a:t>
            </a:r>
            <a:r>
              <a:rPr lang="ru-RU" sz="2400" dirty="0" smtClean="0"/>
              <a:t> и Центральной Азии. Здесь образование пустынь уже связано с сильной континентальностью климата за счет большой </a:t>
            </a:r>
            <a:r>
              <a:rPr lang="ru-RU" sz="2400" dirty="0">
                <a:hlinkClick r:id="rId7"/>
              </a:rPr>
              <a:t>удаленности от побережья</a:t>
            </a:r>
            <a:r>
              <a:rPr lang="ru-RU" sz="2400" dirty="0" smtClean="0"/>
              <a:t>, а также горными системами, препятствующими проникновению влаги с океана. Образование пустынь также может быть связано с экстремально низкими температурами на планете, этот тип пустынь, называемых </a:t>
            </a:r>
            <a:r>
              <a:rPr lang="ru-RU" sz="2400" dirty="0">
                <a:hlinkClick r:id="rId8"/>
              </a:rPr>
              <a:t>арктическими и антарктитческими пустынями</a:t>
            </a:r>
            <a:r>
              <a:rPr lang="ru-RU" sz="2400" dirty="0" smtClean="0"/>
              <a:t> рассматривается нами отдельно.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260648"/>
            <a:ext cx="7498080" cy="6275784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ru-RU" dirty="0" smtClean="0"/>
              <a:t>                               </a:t>
            </a:r>
            <a:r>
              <a:rPr lang="ru-RU" sz="4500" dirty="0" smtClean="0">
                <a:solidFill>
                  <a:srgbClr val="FF0000"/>
                </a:solidFill>
              </a:rPr>
              <a:t>Природные условия</a:t>
            </a:r>
          </a:p>
          <a:p>
            <a:pPr marL="82296" indent="0">
              <a:buNone/>
            </a:pPr>
            <a:r>
              <a:rPr lang="ru-RU" sz="3800" dirty="0" smtClean="0"/>
              <a:t>Природные </a:t>
            </a:r>
            <a:r>
              <a:rPr lang="ru-RU" sz="3800" dirty="0" smtClean="0"/>
              <a:t>условия пустынь исключительно суровы. Количество </a:t>
            </a:r>
            <a:r>
              <a:rPr lang="ru-RU" sz="3800" dirty="0">
                <a:hlinkClick r:id="rId2"/>
              </a:rPr>
              <a:t>осадков</a:t>
            </a:r>
            <a:r>
              <a:rPr lang="ru-RU" sz="3800" dirty="0" smtClean="0"/>
              <a:t> здесь не превышает 250 мм в год, а на значительных площадях - менее 100 мм. Самой засушливой пустыней в мире является пустыня Атакама в </a:t>
            </a:r>
            <a:r>
              <a:rPr lang="ru-RU" sz="3800" dirty="0">
                <a:hlinkClick r:id="rId3"/>
              </a:rPr>
              <a:t>Южной Америке</a:t>
            </a:r>
            <a:r>
              <a:rPr lang="ru-RU" sz="3800" dirty="0" smtClean="0"/>
              <a:t>, где осадки не выпадали на протяжении 400 лет. Самая большая пустыня мира - Сахара, </a:t>
            </a:r>
            <a:r>
              <a:rPr lang="ru-RU" sz="3800" dirty="0" smtClean="0"/>
              <a:t>расположившаяся </a:t>
            </a:r>
            <a:r>
              <a:rPr lang="ru-RU" sz="3800" dirty="0" smtClean="0"/>
              <a:t>в Северной </a:t>
            </a:r>
            <a:r>
              <a:rPr lang="ru-RU" sz="3800" dirty="0">
                <a:hlinkClick r:id="rId4"/>
              </a:rPr>
              <a:t>Африке</a:t>
            </a:r>
            <a:r>
              <a:rPr lang="ru-RU" sz="3800" dirty="0" smtClean="0"/>
              <a:t> (на фото. Автор: </a:t>
            </a:r>
            <a:r>
              <a:rPr lang="ru-RU" sz="3800" dirty="0">
                <a:hlinkClick r:id="rId5"/>
              </a:rPr>
              <a:t>Rosa Cabecinhas and Alcino Cunha</a:t>
            </a:r>
            <a:r>
              <a:rPr lang="ru-RU" sz="3800" dirty="0" smtClean="0"/>
              <a:t>). Её название переводится с арабского именно как "пустыня". Здесь была зафиксирована самая высокая температура воздуха на планете +58°C. Под палящими лучами солнца в летние месяцы, когда оно в полдень достигает зенита, песок под ногами раскаляется до огромных температур, а на камнях иногда можно даже поджарить яичницу.</a:t>
            </a: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764704"/>
            <a:ext cx="7498080" cy="576064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                               Песч</a:t>
            </a:r>
            <a:r>
              <a:rPr lang="ru-RU" sz="3600" dirty="0" smtClean="0">
                <a:solidFill>
                  <a:srgbClr val="FF0000"/>
                </a:solidFill>
              </a:rPr>
              <a:t>аные бури</a:t>
            </a:r>
          </a:p>
          <a:p>
            <a:pPr marL="82296" indent="0">
              <a:buNone/>
            </a:pPr>
            <a:r>
              <a:rPr lang="ru-RU" dirty="0" smtClean="0"/>
              <a:t>Пыльные </a:t>
            </a:r>
            <a:r>
              <a:rPr lang="ru-RU" dirty="0" smtClean="0"/>
              <a:t>песчаные бури приходят неожиданно, принося тучи песка и потоки раскаленного воздуха. Весной и летом в Сахаре поднимается сильный ветер - самум, что дословно можно перевести как "ядовитый ветер". Он может длиться всего 10-15 минут, но раскаленный пыльный воздух очень опасен для человека, он обжигает кожу, песок не дает свободно дышать, многие путешественники и караваны погибали в пустынях под этим смертоносным ветром. Также в конце зимы - начале весны в Северной </a:t>
            </a:r>
            <a:r>
              <a:rPr lang="ru-RU" dirty="0">
                <a:hlinkClick r:id="rId2"/>
              </a:rPr>
              <a:t>Африке</a:t>
            </a:r>
            <a:r>
              <a:rPr lang="ru-RU" dirty="0" smtClean="0"/>
              <a:t> из пустыни практически каждый год начинает дуть сезонный ветер - хамсин, что на арабском значит "пятьдесят", так как в среднем он дует в течение пятидесяти дней.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976664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Животный мир</a:t>
            </a:r>
          </a:p>
          <a:p>
            <a:pPr marL="82296" indent="0">
              <a:buNone/>
            </a:pPr>
            <a:r>
              <a:rPr lang="ru-RU" dirty="0" smtClean="0"/>
              <a:t>Животный </a:t>
            </a:r>
            <a:r>
              <a:rPr lang="ru-RU" dirty="0" smtClean="0"/>
              <a:t>мир пустынь также небогат. Здесь преобладают рептилии - змеи, вараны, также здесь обитают скорпионы, млекопитающих мало. Одним из немногих смог приспособиться к этим тяжелым условиям верблюд, которого не случайно прозвали "кораблем пустыни". Запасая воду в виде жира в своих горбах, верблюды способны преодолевать большие расстояния. Для коренных кочевых народов пустынь верблюды - основа их хозяйства. Пустынные почвы небогаты гумусом, однако, часто содержат много минеральных веществ и пригодны для ведения сельского хозяйства. Основной проблемой для растений остается дефицит воды.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5008600" cy="29893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ПК\Pictures\thCA03U9C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64704"/>
            <a:ext cx="8215370" cy="53789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4792576" cy="32053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ПК\Pictures\thCATG42G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980728"/>
            <a:ext cx="8215370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</TotalTime>
  <Words>562</Words>
  <Application>Microsoft Office PowerPoint</Application>
  <PresentationFormat>Экран (4:3)</PresentationFormat>
  <Paragraphs>13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Corbel</vt:lpstr>
      <vt:lpstr>Gill Sans MT</vt:lpstr>
      <vt:lpstr>Verdana</vt:lpstr>
      <vt:lpstr>Wingdings 2</vt:lpstr>
      <vt:lpstr>Солнцестояние</vt:lpstr>
      <vt:lpstr>Бабушкина Мария 7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Пустыни</dc:title>
  <dc:creator>ПК</dc:creator>
  <cp:lastModifiedBy>User</cp:lastModifiedBy>
  <cp:revision>4</cp:revision>
  <dcterms:created xsi:type="dcterms:W3CDTF">2016-02-10T10:27:09Z</dcterms:created>
  <dcterms:modified xsi:type="dcterms:W3CDTF">2016-02-12T03:23:12Z</dcterms:modified>
</cp:coreProperties>
</file>