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9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7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5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1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3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1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2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2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3FFC-41FD-4F3D-84CA-9A6D748B212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1F42-EF78-4ECC-B695-D79E5CD7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3970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Экваториальные леса Южной Америки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03542"/>
            <a:ext cx="9144000" cy="615120"/>
          </a:xfrm>
        </p:spPr>
        <p:txBody>
          <a:bodyPr/>
          <a:lstStyle/>
          <a:p>
            <a:r>
              <a:rPr lang="ru-RU" dirty="0" smtClean="0"/>
              <a:t>Пушников Никита, 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4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slide.ru/images/19/25324/960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5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slide.ru/images/19/25324/960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slide.ru/images/19/25324/960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8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slide.ru/images/19/25324/96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2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slide.ru/images/19/25324/960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8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slide.ru/images/19/25324/96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5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lide.ru/images/19/25324/960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9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slide.ru/images/19/25324/960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3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slide.ru/images/19/25324/960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0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lide.ru/images/19/25324/960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8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19/25324/96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66" y="-1"/>
            <a:ext cx="97479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6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slide.ru/images/19/25324/960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3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lide.ru/images/19/25324/960/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9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3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uslide.ru/images/19/25324/960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0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lide.ru/images/19/25324/960/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9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03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slide.ru/images/19/25324/960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7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lide.ru/images/19/25324/960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0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lide.ru/images/19/25324/960/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6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slide.ru/images/19/25324/960/img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8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slide.ru/images/19/25324/960/img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9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7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slide.ru/images/19/25324/960/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7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19/25324/960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13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slide.ru/images/19/25324/960/img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32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slide.ru/images/19/25324/960/img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95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19/25324/96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3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0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slide.ru/images/19/25324/960/img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6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lide.ru/images/19/25324/960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1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8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slide.ru/images/19/25324/96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9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slide.ru/images/19/25324/960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6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lide.ru/images/19/25324/96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0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lide.ru/images/19/25324/960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2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slide.ru/images/19/25324/96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93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Широкоэкранный</PresentationFormat>
  <Paragraphs>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Экваториальные леса Южной Америки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2016-02-17T09:39:47Z</dcterms:created>
  <dcterms:modified xsi:type="dcterms:W3CDTF">2016-02-18T04:09:04Z</dcterms:modified>
</cp:coreProperties>
</file>