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sldIdLst>
    <p:sldId id="265" r:id="rId2"/>
    <p:sldId id="266" r:id="rId3"/>
    <p:sldId id="259" r:id="rId4"/>
    <p:sldId id="261" r:id="rId5"/>
    <p:sldId id="262" r:id="rId6"/>
    <p:sldId id="263" r:id="rId7"/>
    <p:sldId id="264" r:id="rId8"/>
    <p:sldId id="267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9252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41C6-6E0B-4A00-B5F0-F92C3CEEF1FA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79530-9F30-499A-84FF-206EAFA06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41C6-6E0B-4A00-B5F0-F92C3CEEF1FA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530-9F30-499A-84FF-206EAFA06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41C6-6E0B-4A00-B5F0-F92C3CEEF1FA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530-9F30-499A-84FF-206EAFA06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A841C6-6E0B-4A00-B5F0-F92C3CEEF1FA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A79530-9F30-499A-84FF-206EAFA06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41C6-6E0B-4A00-B5F0-F92C3CEEF1FA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530-9F30-499A-84FF-206EAFA06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41C6-6E0B-4A00-B5F0-F92C3CEEF1FA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530-9F30-499A-84FF-206EAFA06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530-9F30-499A-84FF-206EAFA06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41C6-6E0B-4A00-B5F0-F92C3CEEF1FA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41C6-6E0B-4A00-B5F0-F92C3CEEF1FA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530-9F30-499A-84FF-206EAFA06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41C6-6E0B-4A00-B5F0-F92C3CEEF1FA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9530-9F30-499A-84FF-206EAFA06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A841C6-6E0B-4A00-B5F0-F92C3CEEF1FA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A79530-9F30-499A-84FF-206EAFA06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41C6-6E0B-4A00-B5F0-F92C3CEEF1FA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79530-9F30-499A-84FF-206EAFA06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A841C6-6E0B-4A00-B5F0-F92C3CEEF1FA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A79530-9F30-499A-84FF-206EAFA062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tintour.ru/sa/sa-info/kebracho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Саванны и редколесья Южной Америки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8229600" cy="12192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82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Животный мир саванн и редколесий Южной Америки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100005"/>
            <a:ext cx="4445000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132856"/>
            <a:ext cx="372384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2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/>
          <p:cNvSpPr>
            <a:spLocks noGrp="1"/>
          </p:cNvSpPr>
          <p:nvPr>
            <p:ph type="body" idx="2"/>
          </p:nvPr>
        </p:nvSpPr>
        <p:spPr>
          <a:xfrm>
            <a:off x="6228184" y="1556792"/>
            <a:ext cx="2560312" cy="518457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/>
              <a:t>Размеры у муравьедов бывают самыми разными. Так, карликовый муравьед имеет длину тела порядка 15 сантиметров и весит меньше 400 граммов. А вот гигантский муравьед весит более 30 килограммов при длине 1,2 метра. Самцы муравьедов обычно крупнее самок.</a:t>
            </a:r>
          </a:p>
          <a:p>
            <a:pPr fontAlgn="base"/>
            <a:r>
              <a:rPr lang="ru-RU" dirty="0"/>
              <a:t>У муравьеда длинная морда с носом в форме трубки и узким ртом, маленькие глаза и уши. На передних лапах — по пять пальцев, в отличие от задних, а на пальцах длинные крючковатые когти. Задние лапы реже бывают пятипалыми, чаще четырёхпалыми.</a:t>
            </a:r>
          </a:p>
          <a:p>
            <a:pPr fontAlgn="base"/>
            <a:r>
              <a:rPr lang="ru-RU" dirty="0"/>
              <a:t>Тело муравьеда покрыто шерстью, окраска которой может варьироваться от серой и бурой до жёлто-коричневой или почти белой. Четырёхпалые муравьеды нередко имеют полосатую окраску, или же на их шерсти можно найти сплошное чёрное пятно.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16216" y="457200"/>
            <a:ext cx="2246784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Муравьеды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25707"/>
            <a:ext cx="4896544" cy="290520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933056"/>
            <a:ext cx="482453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5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2592288" cy="275994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72200" y="1052736"/>
            <a:ext cx="2393848" cy="54726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Нанду – это крупные птицы, обитающие в саваннах субтропических и умеренных широт в Южной Америке.</a:t>
            </a:r>
            <a:r>
              <a:rPr lang="ru-RU" dirty="0"/>
              <a:t> В частности, их можно встретить в Аргентине, Чили, Бразилии, Уругвае и Боливии. В этих странах много ферм, которые занимаются разведением птицы. Их привычной зоной для проживания в естественных условиях являются широкие открытые пространства, например, саванны, низины, а также горные открытые плато Анд.</a:t>
            </a:r>
          </a:p>
          <a:p>
            <a:r>
              <a:rPr lang="ru-RU" dirty="0"/>
              <a:t>Среди Нанду различают несколько видов, которые обитают в разных местностях. Например, северная птица выбирает более теплый климат и низменности, а вот вид дарвинов больше предпочитают возвышенности. Они спокойно могут жить на высоте 4500 метров, а также в более холодных районах на юге континента, например, в Аргентине.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36296" y="0"/>
            <a:ext cx="1526704" cy="980728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анду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32656"/>
            <a:ext cx="2232248" cy="2714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717032"/>
            <a:ext cx="2828925" cy="25202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717032"/>
            <a:ext cx="272498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573016"/>
            <a:ext cx="2194831" cy="164400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02510" y="1315238"/>
            <a:ext cx="2465856" cy="513809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Распространен </a:t>
            </a:r>
            <a:r>
              <a:rPr lang="ru-RU" i="1" dirty="0"/>
              <a:t>гривистый волк</a:t>
            </a:r>
            <a:r>
              <a:rPr lang="ru-RU" dirty="0"/>
              <a:t> на территории нескольких государств Южной Америки, а именно южной, юго-восточной и центральной Бразилии, Парагвае, восточной Боливии. В Перу, Уругвае и Аргентине этот вид, вероятно, вымер, да и в других частях ареала животное встречается редко. Лесных массивов и гор этот хищник избегает, обитая главным образом в пампасах – равнинах, покрытых высокой и густой травянистой и кустарниковой растительностью.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92280" y="260648"/>
            <a:ext cx="167072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Гривистый  волк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81" y="3717032"/>
            <a:ext cx="3810000" cy="2419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60648"/>
            <a:ext cx="2448272" cy="2109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81" y="764704"/>
            <a:ext cx="3076302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4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Растительный мир саванн и редколесий Южной Америки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429125"/>
            <a:ext cx="3571875" cy="18992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700808"/>
            <a:ext cx="2466975" cy="2448272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700808"/>
            <a:ext cx="4680520" cy="2376264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429124"/>
            <a:ext cx="3744416" cy="18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2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05064"/>
            <a:ext cx="3322638" cy="2311161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23928" y="764704"/>
            <a:ext cx="4896544" cy="67687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Квебрахо (или </a:t>
            </a:r>
            <a:r>
              <a:rPr lang="ru-RU" dirty="0" err="1"/>
              <a:t>кебрачо</a:t>
            </a:r>
            <a:r>
              <a:rPr lang="ru-RU" dirty="0"/>
              <a:t>) – это название не одного, а целых трех видов деревьев, которые произрастают в субтропиках Южной Америки.</a:t>
            </a:r>
          </a:p>
          <a:p>
            <a:r>
              <a:rPr lang="ru-RU" dirty="0"/>
              <a:t>Также </a:t>
            </a:r>
            <a:r>
              <a:rPr lang="ru-RU" b="1" dirty="0"/>
              <a:t>под этим названием подразумевают кору и древесину этих трех вечнозеленых видов:</a:t>
            </a:r>
            <a:r>
              <a:rPr lang="ru-RU" dirty="0"/>
              <a:t> два из них произрастают в Боливии, Парагвае, а также на севере Бразилии и в южной части Аргентины.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Их древесина темно-красного (иногда даже черного) оттенка отличается высокой плотностью, и как следствие дерево очень трудно срубить вручную.</a:t>
            </a:r>
          </a:p>
          <a:p>
            <a:r>
              <a:rPr lang="ru-RU" dirty="0"/>
              <a:t>Отсюда и просторечное </a:t>
            </a:r>
            <a:r>
              <a:rPr lang="ru-RU" b="1" dirty="0"/>
              <a:t>название квебрахо – «ломай топор</a:t>
            </a:r>
            <a:r>
              <a:rPr lang="ru-RU" b="1" dirty="0" smtClean="0"/>
              <a:t>».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рубки этого дерева используются топоры из особо прочных сплавов.</a:t>
            </a:r>
          </a:p>
          <a:p>
            <a:r>
              <a:rPr lang="ru-RU" dirty="0"/>
              <a:t>Третий вид </a:t>
            </a:r>
            <a:r>
              <a:rPr lang="ru-RU" dirty="0" err="1"/>
              <a:t>кебрачо</a:t>
            </a:r>
            <a:r>
              <a:rPr lang="ru-RU" dirty="0"/>
              <a:t> имеет не настолько плотную древесину, но все же с трудом поддается обработке.</a:t>
            </a:r>
          </a:p>
          <a:p>
            <a:r>
              <a:rPr lang="ru-RU" dirty="0"/>
              <a:t>Он произрастает в Аргентине и в северной части Бразилии, и в отличие от первых двух видов имеет древесину желтоватых оттенков.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://latintour.ru/sa/sa-info/kebracho.html#ixzz3VsyMdOSm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-387424"/>
            <a:ext cx="4407024" cy="1066800"/>
          </a:xfrm>
        </p:spPr>
        <p:txBody>
          <a:bodyPr/>
          <a:lstStyle/>
          <a:p>
            <a:r>
              <a:rPr lang="ru-RU" dirty="0" err="1" smtClean="0"/>
              <a:t>Кебрачо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6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0"/>
            <a:ext cx="6120680" cy="5688632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Винная пальма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876256" y="1916832"/>
            <a:ext cx="1984248" cy="42484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ВИННАЯ ПАЛЬМА - виды пальм главным образом рода рафия, соцветия которых содержат сахаристый сок, идущий на изготовление вина. Из молодых листьев винной пальмы получают волокно, используемое в садоводстве для подвязывания растений.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8265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1484784"/>
            <a:ext cx="1984248" cy="47091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Дерево растёт в </a:t>
            </a:r>
            <a:r>
              <a:rPr lang="ru-RU" dirty="0" smtClean="0"/>
              <a:t>Южной Америке </a:t>
            </a:r>
            <a:r>
              <a:rPr lang="ru-RU" dirty="0"/>
              <a:t>и очень любимо местным населением. Когда наступают периоды засухи, листья дерева идут на корм скоту. А вот ствол бутылочного дерева – это источник питьевой воды! Кроме этого в верхней части ствола в специальных полостях происходит скопление очень сладкого сока. Это настоящий нектар! В дело идёт всё растение целиком. Так, семена бутылочного дерева поджаривают или же едят в сыром виде. Корни молодых деревьев очень сочные и употребляются в пищу в качестве корнеплодов.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188640"/>
            <a:ext cx="1981200" cy="1066800"/>
          </a:xfrm>
        </p:spPr>
        <p:txBody>
          <a:bodyPr/>
          <a:lstStyle/>
          <a:p>
            <a:r>
              <a:rPr lang="ru-RU" dirty="0" smtClean="0"/>
              <a:t>Бутылочное дерево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414" y="332656"/>
            <a:ext cx="1843085" cy="244827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47" y="3501008"/>
            <a:ext cx="2808312" cy="2520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760" y="404664"/>
            <a:ext cx="2808312" cy="2376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414" y="4005064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5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322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Саванны и редколесья Южной Америки</vt:lpstr>
      <vt:lpstr>Животный мир саванн и редколесий Южной Америки</vt:lpstr>
      <vt:lpstr>Муравьеды</vt:lpstr>
      <vt:lpstr>Нанду</vt:lpstr>
      <vt:lpstr>Гривистый  волк</vt:lpstr>
      <vt:lpstr>Растительный мир саванн и редколесий Южной Америки</vt:lpstr>
      <vt:lpstr>Кебрачо</vt:lpstr>
      <vt:lpstr>Винная пальма</vt:lpstr>
      <vt:lpstr>Бутылочное дерево</vt:lpstr>
      <vt:lpstr>Спасибо за внимание</vt:lpstr>
    </vt:vector>
  </TitlesOfParts>
  <Company>SPecialiST RePack,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САВАНЫ И РЕДКОЛЕСЬЯ  ЮЖНОЙ АМЕРИКИ</dc:title>
  <dc:creator>герман</dc:creator>
  <cp:lastModifiedBy>ПК</cp:lastModifiedBy>
  <cp:revision>21</cp:revision>
  <dcterms:created xsi:type="dcterms:W3CDTF">2015-03-30T14:30:20Z</dcterms:created>
  <dcterms:modified xsi:type="dcterms:W3CDTF">2016-02-10T10:07:15Z</dcterms:modified>
</cp:coreProperties>
</file>