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9BB890-5E8D-40F0-98CB-F6BB723A4F13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F8A91D-8157-464E-A43E-D329745E0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biography/aleksandr-menshikov.htm" TargetMode="External"/><Relationship Id="rId2" Type="http://schemas.openxmlformats.org/officeDocument/2006/relationships/hyperlink" Target="http://to-name.ru/biography/petr-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-name.ru/historical-events/julianskij-kalendar.htm" TargetMode="External"/><Relationship Id="rId5" Type="http://schemas.openxmlformats.org/officeDocument/2006/relationships/hyperlink" Target="http://to-name.ru/primeti/04/05.htm" TargetMode="External"/><Relationship Id="rId4" Type="http://schemas.openxmlformats.org/officeDocument/2006/relationships/hyperlink" Target="http://to-name.ru/primeti/04/15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torate.ru/epilepsia-nuta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biography/elizaveta-petrovna.htm" TargetMode="External"/><Relationship Id="rId2" Type="http://schemas.openxmlformats.org/officeDocument/2006/relationships/hyperlink" Target="http://to-name.ru/primeti/02/19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-name.ru/primeti/05/00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o-name.ru/biography/petr-tolstoj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biography/petr-2-ii.htm" TargetMode="External"/><Relationship Id="rId2" Type="http://schemas.openxmlformats.org/officeDocument/2006/relationships/hyperlink" Target="http://to-name.ru/test/test-sostojanie-zdorovj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primeti/05/06.htm" TargetMode="External"/><Relationship Id="rId2" Type="http://schemas.openxmlformats.org/officeDocument/2006/relationships/hyperlink" Target="http://to-name.ru/primeti/05/17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/>
          <a:lstStyle/>
          <a:p>
            <a:r>
              <a:rPr lang="ru-RU" dirty="0" smtClean="0"/>
              <a:t>Исторические деятели 1725-1762гг.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643866" cy="33575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Екатерина I, Петр II, Анна Ивановна, Анна Леопольдовна,  Елизавета Петровна, Петр III.</a:t>
            </a:r>
            <a:endParaRPr lang="ru-RU" sz="4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eter_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7521581" cy="450059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             Екатерина I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Екатерина I</a:t>
            </a:r>
            <a:r>
              <a:rPr lang="ru-RU" dirty="0" smtClean="0"/>
              <a:t>(Марта </a:t>
            </a:r>
            <a:r>
              <a:rPr lang="ru-RU" dirty="0" err="1" smtClean="0"/>
              <a:t>Скавронская</a:t>
            </a:r>
            <a:r>
              <a:rPr lang="ru-RU" dirty="0" smtClean="0"/>
              <a:t>) (1684-1727) — российская императрица с 1725, вторая жена </a:t>
            </a:r>
            <a:r>
              <a:rPr lang="ru-RU" dirty="0" smtClean="0">
                <a:hlinkClick r:id="rId2" tooltip="Биография царя Петра I"/>
              </a:rPr>
              <a:t>Петра I</a:t>
            </a:r>
            <a:r>
              <a:rPr lang="ru-RU" dirty="0" smtClean="0"/>
              <a:t>. Возведена на престол гвардией во главе с </a:t>
            </a:r>
            <a:r>
              <a:rPr lang="ru-RU" dirty="0" smtClean="0">
                <a:hlinkClick r:id="rId3" tooltip="Биография государственного деятеля Александра Даниловича Меншикова"/>
              </a:rPr>
              <a:t>Александром Даниловичем Меншиковым</a:t>
            </a:r>
            <a:r>
              <a:rPr lang="ru-RU" dirty="0" smtClean="0"/>
              <a:t>, который стал фактическим правителем государства. При ней создан Верховный тайный совет. </a:t>
            </a:r>
          </a:p>
          <a:p>
            <a:r>
              <a:rPr lang="ru-RU" b="1" dirty="0" smtClean="0"/>
              <a:t>Марта </a:t>
            </a:r>
            <a:r>
              <a:rPr lang="ru-RU" b="1" dirty="0" err="1" smtClean="0"/>
              <a:t>Скавронская</a:t>
            </a:r>
            <a:r>
              <a:rPr lang="ru-RU" b="1" dirty="0" smtClean="0"/>
              <a:t> родилась</a:t>
            </a:r>
            <a:r>
              <a:rPr lang="ru-RU" dirty="0" smtClean="0"/>
              <a:t> </a:t>
            </a:r>
            <a:r>
              <a:rPr lang="ru-RU" dirty="0" smtClean="0">
                <a:hlinkClick r:id="rId4" tooltip="События сегодня 15 апреля"/>
              </a:rPr>
              <a:t>15 апреля</a:t>
            </a:r>
            <a:r>
              <a:rPr lang="ru-RU" dirty="0" smtClean="0"/>
              <a:t> (</a:t>
            </a:r>
            <a:r>
              <a:rPr lang="ru-RU" dirty="0" smtClean="0">
                <a:hlinkClick r:id="rId5" tooltip="5 апреля - народные приметы, традиции, православный календарь, именинники, события в истории"/>
              </a:rPr>
              <a:t>5 апреля</a:t>
            </a:r>
            <a:r>
              <a:rPr lang="ru-RU" dirty="0" smtClean="0"/>
              <a:t> по </a:t>
            </a:r>
            <a:r>
              <a:rPr lang="ru-RU" dirty="0" smtClean="0">
                <a:hlinkClick r:id="rId6" tooltip="Юлианский календарь (календарь старого стиля)"/>
              </a:rPr>
              <a:t>старому стилю</a:t>
            </a:r>
            <a:r>
              <a:rPr lang="ru-RU" dirty="0" smtClean="0"/>
              <a:t>) 1684 года, в Лифляндии.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Марта </a:t>
            </a:r>
            <a:r>
              <a:rPr lang="ru-RU" dirty="0" err="1" smtClean="0"/>
              <a:t>Скавронская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Образования Марта не получила, а ее юность прошла в доме пастора </a:t>
            </a:r>
            <a:r>
              <a:rPr lang="ru-RU" dirty="0" err="1" smtClean="0"/>
              <a:t>Глюка</a:t>
            </a:r>
            <a:r>
              <a:rPr lang="ru-RU" dirty="0" smtClean="0"/>
              <a:t> в </a:t>
            </a:r>
            <a:r>
              <a:rPr lang="ru-RU" dirty="0" err="1" smtClean="0"/>
              <a:t>Мариенбурге</a:t>
            </a:r>
            <a:r>
              <a:rPr lang="ru-RU" dirty="0" smtClean="0"/>
              <a:t> (ныне город Алуксне в Латвии), где она была одновременно прачкой и кухаркой. Вероятно также, что она короткое время была замужем за шведским драгуном. В 1702 после взятия </a:t>
            </a:r>
            <a:r>
              <a:rPr lang="ru-RU" dirty="0" err="1" smtClean="0"/>
              <a:t>Мариенбурга</a:t>
            </a:r>
            <a:r>
              <a:rPr lang="ru-RU" dirty="0" smtClean="0"/>
              <a:t> русскими войсками будущая русская императрица стала военным трофеем и оказалась сначала в обозе Б. П. Шереметева, а затем у А. Д. Меншикова.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Образование Марты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Около 1703 Марту заметил Петр I и пленился её красотой, которая стала одной из его любовниц.</a:t>
            </a:r>
          </a:p>
          <a:p>
            <a:r>
              <a:rPr lang="ru-RU" dirty="0" smtClean="0"/>
              <a:t>Постепенно отношения между ними становились все более близкими. Марта (вскоре крещенная по православному обычаю под именем Екатерины Алексеевны) отличалась веселым, ровным, ласковым характером; она легко приспосабливалась к капризам Петра, мирилась с его вспышками беспричинного гнева, умела помогать во время приступов </a:t>
            </a:r>
            <a:r>
              <a:rPr lang="ru-RU" dirty="0" smtClean="0">
                <a:hlinkClick r:id="rId2" tooltip="Эпилепсия: описание болезни, симптомы, причины и ее лечение"/>
              </a:rPr>
              <a:t>эпилепсии</a:t>
            </a:r>
            <a:r>
              <a:rPr lang="ru-RU" dirty="0" smtClean="0"/>
              <a:t>, легко делила с ним трудности походной жизни. Одинокий и несчастный в личной жизни, Петр все больше привязывался к Екатерине, признавал рожденных ею от него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Знакомство Марты с Петром I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возвращении в Петербург </a:t>
            </a:r>
            <a:r>
              <a:rPr lang="ru-RU" dirty="0" smtClean="0">
                <a:hlinkClick r:id="rId2" tooltip="19 февраля в истории"/>
              </a:rPr>
              <a:t>19 февраля</a:t>
            </a:r>
            <a:r>
              <a:rPr lang="ru-RU" dirty="0" smtClean="0"/>
              <a:t> 1712 года Петр I обвенчался с Екатериной, а их дочери Анна и Елизавета (будущая императрица </a:t>
            </a:r>
            <a:r>
              <a:rPr lang="ru-RU" dirty="0" smtClean="0">
                <a:hlinkClick r:id="rId3" tooltip="Биография императрицы Елизаветы Петровны"/>
              </a:rPr>
              <a:t>Елизавета Петровна</a:t>
            </a:r>
            <a:r>
              <a:rPr lang="ru-RU" dirty="0" smtClean="0"/>
              <a:t>) получили официальный статус цесаревен. В 1714 в память </a:t>
            </a:r>
            <a:r>
              <a:rPr lang="ru-RU" dirty="0" err="1" smtClean="0"/>
              <a:t>Прутского</a:t>
            </a:r>
            <a:r>
              <a:rPr lang="ru-RU" dirty="0" smtClean="0"/>
              <a:t> похода царь учредил орден Святой Екатерины, которым наградил жену в день ее именин. В </a:t>
            </a:r>
            <a:r>
              <a:rPr lang="ru-RU" dirty="0" smtClean="0">
                <a:hlinkClick r:id="rId4" tooltip="Май - описание месяца года,  народные приметы, праздники и погода на май"/>
              </a:rPr>
              <a:t>мае</a:t>
            </a:r>
            <a:r>
              <a:rPr lang="ru-RU" dirty="0" smtClean="0"/>
              <a:t> 1724 Петр впервые в истории России короновал Екатерину в качестве императрицы. Существует предположение, что царь собирался официально провозгласить ее своей преемницей, но не сделал этого, узнав об измене жены с камергером В. </a:t>
            </a:r>
            <a:r>
              <a:rPr lang="ru-RU" dirty="0" err="1" smtClean="0"/>
              <a:t>Монсом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Венчание Екатерины I и Петра I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После смерти Петра усилиями Меншикова, при активном содействии </a:t>
            </a:r>
            <a:r>
              <a:rPr lang="ru-RU" dirty="0" smtClean="0">
                <a:hlinkClick r:id="rId2" tooltip="Петр Андреевич Толстой - биография"/>
              </a:rPr>
              <a:t>Петра Андреевича Толстого</a:t>
            </a:r>
            <a:r>
              <a:rPr lang="ru-RU" dirty="0" smtClean="0"/>
              <a:t> и при опоре на гвардию Екатерина была возведена на престол. Поскольку сама она не обладала способностями и знаниями государственного деятеля, при ней был создан управлявший страной Верховный тайный совет, руководителем которого стал Меншиков. Среди наиболее значительных мероприятий этого времени — открытие Академии наук, заключение союза с Австрией и др.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Екатерина — императрица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Став самодержавной государыней, Екатерина обнаружила тягу к безудержным развлечениям: практически все время она проводила на пирах, балах, разнообразных праздниках, что пагубно сказалось на ее </a:t>
            </a:r>
            <a:r>
              <a:rPr lang="ru-RU" dirty="0" smtClean="0">
                <a:hlinkClick r:id="rId2" tooltip="Бесплатный тест на состояние здоровья"/>
              </a:rPr>
              <a:t>здоровье</a:t>
            </a:r>
            <a:r>
              <a:rPr lang="ru-RU" dirty="0" smtClean="0"/>
              <a:t>, и почти не интересовалась делами управления. Перед смертью по настоянию Меншикова Екатерина подписала завещание, по которому престол должен был отойти к великому князю Петру Алексеевичу (смотрите </a:t>
            </a:r>
            <a:r>
              <a:rPr lang="ru-RU" dirty="0" smtClean="0">
                <a:hlinkClick r:id="rId3"/>
              </a:rPr>
              <a:t>Петр II</a:t>
            </a:r>
            <a:r>
              <a:rPr lang="ru-RU" dirty="0" smtClean="0"/>
              <a:t>), а в случае его смерти к ее дочерям или их потомкам.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Екатерина обнаружила тягу к       безудержным развлечениям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14314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Екатерина I скончалась</a:t>
            </a:r>
            <a:r>
              <a:rPr lang="ru-RU" dirty="0" smtClean="0"/>
              <a:t> </a:t>
            </a:r>
            <a:r>
              <a:rPr lang="ru-RU" dirty="0" smtClean="0">
                <a:hlinkClick r:id="rId2" tooltip="Дерево событий 17 мая"/>
              </a:rPr>
              <a:t>17 мая</a:t>
            </a:r>
            <a:r>
              <a:rPr lang="ru-RU" dirty="0" smtClean="0"/>
              <a:t> (</a:t>
            </a:r>
            <a:r>
              <a:rPr lang="ru-RU" dirty="0" smtClean="0">
                <a:hlinkClick r:id="rId3" tooltip="События истории 6 мая"/>
              </a:rPr>
              <a:t>6 мая</a:t>
            </a:r>
            <a:r>
              <a:rPr lang="ru-RU" dirty="0" smtClean="0"/>
              <a:t> по старому стилю) 1727, в Санкт-Петербурге.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Смерть Екатерины   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534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Исторические деятели 1725-1762гг.</vt:lpstr>
      <vt:lpstr>             Екатерина I</vt:lpstr>
      <vt:lpstr>      Марта Скавронская</vt:lpstr>
      <vt:lpstr>     Образование Марты</vt:lpstr>
      <vt:lpstr>    Знакомство Марты с Петром I</vt:lpstr>
      <vt:lpstr>Венчание Екатерины I и Петра I</vt:lpstr>
      <vt:lpstr>    Екатерина — императрица  </vt:lpstr>
      <vt:lpstr>Екатерина обнаружила тягу к       безудержным развлечениям</vt:lpstr>
      <vt:lpstr>        Смерть Екатерины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Исторические деятели 1725-1762гг.</dc:title>
  <dc:creator>User</dc:creator>
  <cp:lastModifiedBy>User</cp:lastModifiedBy>
  <cp:revision>3</cp:revision>
  <dcterms:created xsi:type="dcterms:W3CDTF">2015-12-01T12:27:58Z</dcterms:created>
  <dcterms:modified xsi:type="dcterms:W3CDTF">2015-12-01T12:53:52Z</dcterms:modified>
</cp:coreProperties>
</file>