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Черноковская</a:t>
            </a:r>
            <a:r>
              <a:rPr lang="ru-RU" dirty="0" smtClean="0"/>
              <a:t> СОШ</a:t>
            </a:r>
            <a:br>
              <a:rPr lang="ru-RU" dirty="0" smtClean="0"/>
            </a:br>
            <a:r>
              <a:rPr lang="ru-RU" sz="2000" dirty="0" smtClean="0"/>
              <a:t>13 февраля 2019 г для учащихся</a:t>
            </a:r>
            <a:br>
              <a:rPr lang="ru-RU" sz="2000" dirty="0" smtClean="0"/>
            </a:br>
            <a:r>
              <a:rPr lang="ru-RU" sz="2000" dirty="0" smtClean="0"/>
              <a:t> 5 и 6 классов библиотекарь Новоселова Людмила Геннадьевна провела </a:t>
            </a:r>
            <a:r>
              <a:rPr lang="ru-RU" sz="2000" dirty="0" err="1" smtClean="0"/>
              <a:t>квест</a:t>
            </a:r>
            <a:r>
              <a:rPr lang="ru-RU" sz="2000" dirty="0" smtClean="0"/>
              <a:t>- игру</a:t>
            </a:r>
            <a:br>
              <a:rPr lang="ru-RU" sz="2000" dirty="0" smtClean="0"/>
            </a:br>
            <a:r>
              <a:rPr lang="ru-RU" sz="2000" dirty="0" smtClean="0"/>
              <a:t> «Великий баснописец» И.А.Крылов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На конкурс библиотекарей </a:t>
            </a:r>
            <a:r>
              <a:rPr lang="ru-RU" dirty="0" err="1" smtClean="0"/>
              <a:t>Вагайского</a:t>
            </a:r>
            <a:r>
              <a:rPr lang="ru-RU" dirty="0" smtClean="0"/>
              <a:t> района.</a:t>
            </a:r>
          </a:p>
          <a:p>
            <a:pPr algn="ctr"/>
            <a:r>
              <a:rPr lang="ru-RU" dirty="0" smtClean="0"/>
              <a:t>С Черное 2019 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Жюри подводит итоги.</a:t>
            </a:r>
            <a:endParaRPr lang="ru-RU" dirty="0"/>
          </a:p>
        </p:txBody>
      </p:sp>
      <p:pic>
        <p:nvPicPr>
          <p:cNvPr id="4" name="Содержимое 3" descr="я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714488"/>
            <a:ext cx="4286280" cy="48466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Поздравляем </a:t>
            </a:r>
            <a:r>
              <a:rPr lang="ru-RU" smtClean="0"/>
              <a:t>победителей.</a:t>
            </a:r>
            <a:br>
              <a:rPr lang="ru-RU" smtClean="0"/>
            </a:br>
            <a:r>
              <a:rPr lang="ru-RU" smtClean="0"/>
              <a:t>Вручение </a:t>
            </a:r>
            <a:r>
              <a:rPr lang="ru-RU" dirty="0" smtClean="0"/>
              <a:t>дипломов.</a:t>
            </a:r>
            <a:endParaRPr lang="ru-RU" dirty="0"/>
          </a:p>
        </p:txBody>
      </p:sp>
      <p:pic>
        <p:nvPicPr>
          <p:cNvPr id="4" name="Содержимое 3" descr="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42" y="1609725"/>
            <a:ext cx="3593515" cy="48466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Фото на память</a:t>
            </a:r>
            <a:endParaRPr lang="ru-RU" dirty="0"/>
          </a:p>
        </p:txBody>
      </p:sp>
      <p:pic>
        <p:nvPicPr>
          <p:cNvPr id="4" name="Содержимое 3" descr="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42" y="1609725"/>
            <a:ext cx="3593515" cy="48466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Оформление доски</a:t>
            </a:r>
            <a:endParaRPr lang="ru-RU" dirty="0"/>
          </a:p>
        </p:txBody>
      </p:sp>
      <p:pic>
        <p:nvPicPr>
          <p:cNvPr id="4" name="Содержимое 3" descr="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596" y="1609725"/>
            <a:ext cx="6530207" cy="48466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Вручение маршрутных листов в виде цветов без лепестков.</a:t>
            </a:r>
            <a:endParaRPr lang="ru-RU" dirty="0"/>
          </a:p>
        </p:txBody>
      </p:sp>
      <p:pic>
        <p:nvPicPr>
          <p:cNvPr id="4" name="Содержимое 3" descr="6 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42" y="1609725"/>
            <a:ext cx="3593515" cy="4846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«мораль всей басни такова»</a:t>
            </a:r>
            <a:endParaRPr lang="ru-RU" dirty="0"/>
          </a:p>
        </p:txBody>
      </p:sp>
      <p:pic>
        <p:nvPicPr>
          <p:cNvPr id="4" name="Содержимое 3" descr="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42" y="1609725"/>
            <a:ext cx="3593515" cy="48466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Станция «Свяжи слово»</a:t>
            </a:r>
            <a:endParaRPr lang="ru-RU" dirty="0"/>
          </a:p>
        </p:txBody>
      </p:sp>
      <p:pic>
        <p:nvPicPr>
          <p:cNvPr id="4" name="Содержимое 3" descr="к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42" y="1609725"/>
            <a:ext cx="3593515" cy="4846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«Угадай басню по морали»</a:t>
            </a:r>
            <a:endParaRPr lang="ru-RU" dirty="0"/>
          </a:p>
        </p:txBody>
      </p:sp>
      <p:pic>
        <p:nvPicPr>
          <p:cNvPr id="4" name="Содержимое 3" descr="к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42" y="1609725"/>
            <a:ext cx="3593515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Станция»Картинная галерея»</a:t>
            </a:r>
            <a:endParaRPr lang="ru-RU" dirty="0"/>
          </a:p>
        </p:txBody>
      </p:sp>
      <p:pic>
        <p:nvPicPr>
          <p:cNvPr id="4" name="Содержимое 3" descr="к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42" y="1609725"/>
            <a:ext cx="3593515" cy="48466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Станция «Знаете ли вы»</a:t>
            </a:r>
            <a:endParaRPr lang="ru-RU" dirty="0"/>
          </a:p>
        </p:txBody>
      </p:sp>
      <p:pic>
        <p:nvPicPr>
          <p:cNvPr id="4" name="Содержимое 3" descr="к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42" y="1609725"/>
            <a:ext cx="3593515" cy="48466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«Конкурс знатоков»</a:t>
            </a:r>
            <a:endParaRPr lang="ru-RU" dirty="0"/>
          </a:p>
        </p:txBody>
      </p:sp>
      <p:pic>
        <p:nvPicPr>
          <p:cNvPr id="4" name="Содержимое 3" descr="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42" y="1609725"/>
            <a:ext cx="3593515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</TotalTime>
  <Words>64</Words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    Черноковская СОШ 13 февраля 2019 г для учащихся  5 и 6 классов библиотекарь Новоселова Людмила Геннадьевна провела квест- игру  «Великий баснописец» И.А.Крылов </vt:lpstr>
      <vt:lpstr>Оформление доски</vt:lpstr>
      <vt:lpstr>Вручение маршрутных листов в виде цветов без лепестков.</vt:lpstr>
      <vt:lpstr>Станция «мораль всей басни такова»</vt:lpstr>
      <vt:lpstr>Станция «Свяжи слово»</vt:lpstr>
      <vt:lpstr>Станция «Угадай басню по морали»</vt:lpstr>
      <vt:lpstr>Станция»Картинная галерея»</vt:lpstr>
      <vt:lpstr>Станция «Знаете ли вы»</vt:lpstr>
      <vt:lpstr>Станция «Конкурс знатоков»</vt:lpstr>
      <vt:lpstr>Жюри подводит итоги.</vt:lpstr>
      <vt:lpstr>Поздравляем победителей. Вручение дипломов.</vt:lpstr>
      <vt:lpstr>Фото на память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Черноковская СОШ 13 февраля 2019 г для учащихся 5 и 6 классов библиотекарь Новоселова Людмила Геннадьевна провела квест-игру «Великий баснописец» И.А.Крылов </dc:title>
  <dc:creator>User</dc:creator>
  <cp:lastModifiedBy>User</cp:lastModifiedBy>
  <cp:revision>12</cp:revision>
  <dcterms:created xsi:type="dcterms:W3CDTF">2019-02-13T06:39:28Z</dcterms:created>
  <dcterms:modified xsi:type="dcterms:W3CDTF">2019-02-14T07:42:43Z</dcterms:modified>
</cp:coreProperties>
</file>