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73" r:id="rId9"/>
    <p:sldId id="274" r:id="rId10"/>
    <p:sldId id="265" r:id="rId11"/>
    <p:sldId id="276" r:id="rId12"/>
    <p:sldId id="270" r:id="rId13"/>
    <p:sldId id="268" r:id="rId14"/>
    <p:sldId id="277" r:id="rId15"/>
    <p:sldId id="26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D31604-23F8-4561-A709-224827D659AD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74117A-EE52-4303-9555-AB5B7AB35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5115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Рельеф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«</a:t>
            </a:r>
            <a:r>
              <a:rPr lang="ru-RU" sz="6000" b="1" i="1" dirty="0" err="1">
                <a:solidFill>
                  <a:srgbClr val="C00000"/>
                </a:solidFill>
              </a:rPr>
              <a:t>Тюмень-Победителям</a:t>
            </a:r>
            <a:r>
              <a:rPr lang="ru-RU" sz="6000" b="1" i="1" dirty="0">
                <a:solidFill>
                  <a:srgbClr val="C00000"/>
                </a:solidFill>
              </a:rPr>
              <a:t>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Великая Отечественная война являлась борьбой Добра с силами Зла, </a:t>
            </a:r>
            <a:r>
              <a:rPr lang="ru-RU" sz="3200" dirty="0">
                <a:solidFill>
                  <a:srgbClr val="FF0000"/>
                </a:solidFill>
              </a:rPr>
              <a:t>рождающей</a:t>
            </a:r>
            <a:r>
              <a:rPr lang="ru-RU" sz="2800" dirty="0">
                <a:solidFill>
                  <a:srgbClr val="FF0000"/>
                </a:solidFill>
              </a:rPr>
              <a:t> исполинский ураган.</a:t>
            </a:r>
          </a:p>
        </p:txBody>
      </p:sp>
      <p:pic>
        <p:nvPicPr>
          <p:cNvPr id="14338" name="Picture 2" descr="ÐÐ°ÑÐµÐ»ÑÐµÑ Â«Ð¢ÑÐ¼ÐµÐ½Ñ â Ð¿Ð¾Ð±ÐµÐ´Ð¸ÑÐµÐ»ÑÐ¼Â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48000"/>
            <a:ext cx="8572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989" y="0"/>
            <a:ext cx="92537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tyumen-city.ru/files_new/photo_gallery/2015/04/5abad657989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250" cy="6858000"/>
          </a:xfrm>
          <a:prstGeom prst="rect">
            <a:avLst/>
          </a:prstGeom>
          <a:noFill/>
        </p:spPr>
      </p:pic>
      <p:pic>
        <p:nvPicPr>
          <p:cNvPr id="32772" name="Picture 4" descr="https://t-l.ru/i/ncr750/888/189888/tn_189888_728ab4ba2f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2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Ð°ÑÑÐ¸Ð½ÐºÐ¸ Ð¿Ð¾ Ð·Ð°Ð¿ÑÐ¾ÑÑ ÐÐ¾Ð´ Ð±Ð°ÑÐ°Ð»ÑÐ¾Ð½Ð°Ð¼Ð¸ Ð² Ð¼Ð¾ÑÐºÐ¾Ð²ÑÐºÑÑ Ð·ÐµÐ¼Ð»Ñ Ð²Ð¿Ð»Ð°Ð²Ð»ÐµÐ½Ð° Ð²Ð¸Ð½ÑÐ¾Ð²ÐºÐ°, Ð½Ð°Ð¹Ð´ÐµÐ½Ð½Ð°Ñ Ð² ÐÐ¾ÑÐºÐ¾Ð²ÑÐºÐ¾Ð¹ Ð¾Ð±Ð»Ð°ÑÑÐ¸ Ð½Ð° Ð¼ÐµÑÑÐµ Ð½Ð¾ÑÐ±ÑÑÑÐºÐ¸Ñ Ð±Ð¾ÐµÐ² 1941 Ð³Ð¾Ð´Ð°.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8" y="0"/>
            <a:ext cx="91024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t-l.ru/i/ncr750/888/189888/tn_189888_728ab4ba27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 cstate="print"/>
          <a:srcRect t="27289" b="131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2tv.ru/uploads/posts/2015-06/1433497047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td0.mycdn.me/image?id=833886314030&amp;t=20&amp;plc=WEB&amp;tkn=*rYFuNKnIDku0JTdXKSNN7DZQ-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4128" cy="4725144"/>
          </a:xfrm>
          <a:prstGeom prst="rect">
            <a:avLst/>
          </a:prstGeom>
          <a:noFill/>
        </p:spPr>
      </p:pic>
      <p:pic>
        <p:nvPicPr>
          <p:cNvPr id="4" name="Рисунок 3" descr="http://www.vsluh.ru/uploads/base_image/image/33103/huge_46964799-ff75-47b1-b7b5-d989cc8a9f1f.jpg"/>
          <p:cNvPicPr/>
          <p:nvPr/>
        </p:nvPicPr>
        <p:blipFill>
          <a:blip r:embed="rId3" cstate="print"/>
          <a:srcRect l="11531" t="12057" r="34479" b="8983"/>
          <a:stretch>
            <a:fillRect/>
          </a:stretch>
        </p:blipFill>
        <p:spPr bwMode="auto">
          <a:xfrm>
            <a:off x="3995936" y="1988840"/>
            <a:ext cx="514806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sluh.ru/uploads/base_image/image/33103/huge_46964799-ff75-47b1-b7b5-d989cc8a9f1f.jpg"/>
          <p:cNvPicPr/>
          <p:nvPr/>
        </p:nvPicPr>
        <p:blipFill>
          <a:blip r:embed="rId2" cstate="print"/>
          <a:srcRect l="549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vsluh.ru/uploads/base_image/image/58683/huge_fddafc75-2588-4ba6-8d50-69e865931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476672"/>
            <a:ext cx="7704856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Narrow" pitchFamily="34" charset="0"/>
                <a:cs typeface="Arial" pitchFamily="34" charset="0"/>
              </a:rPr>
              <a:t>Солдат-победитель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Ð¤Ð¾ÑÐ¾ Ð¿ÐµÑÐ¾Ñ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831" y="1484784"/>
            <a:ext cx="5460169" cy="5373216"/>
          </a:xfrm>
          <a:prstGeom prst="rect">
            <a:avLst/>
          </a:prstGeom>
          <a:noFill/>
        </p:spPr>
      </p:pic>
      <p:pic>
        <p:nvPicPr>
          <p:cNvPr id="1029" name="Picture 5" descr="ÐÐ°ÑÑÐ¸Ð½ÐºÐ¸ Ð¿Ð¾ Ð·Ð°Ð¿ÑÐ¾ÑÑ ÐÐ¾Ð´ Ð±Ð°ÑÐ°Ð»ÑÐ¾Ð½Ð°Ð¼Ð¸ Ð² Ð¼Ð¾ÑÐºÐ¾Ð²ÑÐºÑÑ Ð·ÐµÐ¼Ð»Ñ Ð²Ð¿Ð»Ð°Ð²Ð»ÐµÐ½Ð° Ð²Ð¸Ð½ÑÐ¾Ð²ÐºÐ°, Ð½Ð°Ð¹Ð´ÐµÐ½Ð½Ð°Ñ Ð² ÐÐ¾ÑÐºÐ¾Ð²ÑÐºÐ¾Ð¹ Ð¾Ð±Ð»Ð°ÑÑÐ¸ Ð½Ð° Ð¼ÐµÑÑÐµ Ð½Ð¾ÑÐ±ÑÑÑÐºÐ¸Ñ Ð±Ð¾ÐµÐ² 1941 Ð³Ð¾Ð´Ð°.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644008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ÐÐ°ÑÑÐ¸Ð½ÐºÐ¸ Ð¿Ð¾ Ð·Ð°Ð¿ÑÐ¾ÑÑ ÑÐ¾ÑÐ¾ Ð¿Ð°ÑÐ°Ð´ Ð¿Ð¾Ð±ÐµÐ´Ñ 19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ÐÐ°ÑÑÐ¸Ð½ÐºÐ¸ Ð¿Ð¾ Ð·Ð°Ð¿ÑÐ¾ÑÑ ÑÐ¾ÑÐ¾ Ð¿Ð°ÑÐ°Ð´ Ð¿Ð¾Ð±ÐµÐ´Ñ 19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ÐÐ°ÑÑÐ¸Ð½ÐºÐ¸ Ð¿Ð¾ Ð·Ð°Ð¿ÑÐ¾ÑÑ ÑÐ¾ÑÐ¾ Ð¿Ð°ÑÐ°Ð´ Ð¿Ð¾Ð±ÐµÐ´Ñ 19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ÐÐ°ÑÑÐ¸Ð½ÐºÐ¸ Ð¿Ð¾ Ð·Ð°Ð¿ÑÐ¾ÑÑ ÑÐ¾ÑÐ¾ Ð¿Ð°ÑÐ°Ð´ Ð¿Ð¾Ð±ÐµÐ´Ñ 19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96752"/>
            <a:ext cx="8445632" cy="5112568"/>
          </a:xfrm>
          <a:prstGeom prst="rect">
            <a:avLst/>
          </a:prstGeom>
          <a:noFill/>
        </p:spPr>
      </p:pic>
      <p:pic>
        <p:nvPicPr>
          <p:cNvPr id="2049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bigpicture.ru/wp-content/uploads/2018/05/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368" y="1196752"/>
            <a:ext cx="5688632" cy="5661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5546" y="260648"/>
            <a:ext cx="7639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Знамя Победы над </a:t>
            </a:r>
            <a:r>
              <a:rPr lang="ru-RU" sz="4400" dirty="0" err="1" smtClean="0">
                <a:solidFill>
                  <a:srgbClr val="0070C0"/>
                </a:solidFill>
              </a:rPr>
              <a:t>рейстагом</a:t>
            </a:r>
            <a:r>
              <a:rPr lang="ru-RU" sz="4400" dirty="0" smtClean="0">
                <a:solidFill>
                  <a:srgbClr val="0070C0"/>
                </a:solidFill>
              </a:rPr>
              <a:t>!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5364" name="Picture 4" descr="ÐÐ°ÑÑÐ¸Ð½ÐºÐ¸ Ð¿Ð¾ Ð·Ð°Ð¿ÑÐ¾ÑÑ ÐÐ¾Ð´ Ð±Ð°ÑÐ°Ð»ÑÐ¾Ð½Ð°Ð¼Ð¸ Ð² Ð¼Ð¾ÑÐºÐ¾Ð²ÑÐºÑÑ Ð·ÐµÐ¼Ð»Ñ Ð²Ð¿Ð»Ð°Ð²Ð»ÐµÐ½Ð° Ð²Ð¸Ð½ÑÐ¾Ð²ÐºÐ°, Ð½Ð°Ð¹Ð´ÐµÐ½Ð½Ð°Ñ Ð² ÐÐ¾ÑÐºÐ¾Ð²ÑÐºÐ¾Ð¹ Ð¾Ð±Ð»Ð°ÑÑÐ¸ Ð½Ð° Ð¼ÐµÑÑÐµ Ð½Ð¾ÑÐ±ÑÑÑÐºÐ¸Ñ Ð±Ð¾ÐµÐ² 1941 Ð³Ð¾Ð´Ð°.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6004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¡Ð¾Ð»Ð´Ð°Ñ Ð²Ð¾Ð·Ð²ÑÐ°ÑÐ°ÐµÑÑÑ Ð´Ð¾Ð¼Ð¾Ð¹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5076056" cy="5013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7141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Солдат возвращается домой</a:t>
            </a:r>
          </a:p>
        </p:txBody>
      </p:sp>
      <p:pic>
        <p:nvPicPr>
          <p:cNvPr id="5" name="Рисунок 4" descr="ÐÐ°ÑÑÐ¸Ð½ÐºÐ¸ Ð¿Ð¾ Ð·Ð°Ð¿ÑÐ¾ÑÑ ÐÐ¾Ð´ Ð±Ð°ÑÐ°Ð»ÑÐ¾Ð½Ð°Ð¼Ð¸ Ð² Ð¼Ð¾ÑÐºÐ¾Ð²ÑÐºÑÑ Ð·ÐµÐ¼Ð»Ñ Ð²Ð¿Ð»Ð°Ð²Ð»ÐµÐ½Ð° Ð²Ð¸Ð½ÑÐ¾Ð²ÐºÐ°, Ð½Ð°Ð¹Ð´ÐµÐ½Ð½Ð°Ñ Ð² ÐÐ¾ÑÐºÐ¾Ð²ÑÐºÐ¾Ð¹ Ð¾Ð±Ð»Ð°ÑÑÐ¸ Ð½Ð° Ð¼ÐµÑÑÐµ Ð½Ð¾ÑÐ±ÑÑÑÐºÐ¸Ñ Ð±Ð¾ÐµÐ² 1941 Ð³Ð¾Ð´Ð°. ÑÐ¾ÑÐ¾"/>
          <p:cNvPicPr/>
          <p:nvPr/>
        </p:nvPicPr>
        <p:blipFill>
          <a:blip r:embed="rId3" cstate="print"/>
          <a:srcRect l="17388" r="21693" b="4492"/>
          <a:stretch>
            <a:fillRect/>
          </a:stretch>
        </p:blipFill>
        <p:spPr bwMode="auto">
          <a:xfrm>
            <a:off x="0" y="1124744"/>
            <a:ext cx="428396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260648"/>
            <a:ext cx="83884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Нашествие врага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s://t-l.ru/i/ncr750/888/189888/tn_189888_728ab4ba2f9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9144000" cy="5544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6234" cy="5517232"/>
          </a:xfrm>
          <a:prstGeom prst="rect">
            <a:avLst/>
          </a:prstGeom>
          <a:noFill/>
        </p:spPr>
      </p:pic>
      <p:pic>
        <p:nvPicPr>
          <p:cNvPr id="5" name="Рисунок 4" descr="ÐÐ°ÑÑÐ¸Ð½ÐºÐ¸ Ð¿Ð¾ Ð·Ð°Ð¿ÑÐ¾ÑÑ ÑÐ¾ÑÐ¾ Ð¿Ð¾Ð»Ð¸ÑÑÑÐºÐ° ÐÐ°ÑÐ¸Ð»Ð¸Ñ ÐÐ»Ð¾ÑÐºÐ¾Ð²Ð°: Â«ÐÐµÐ»Ð¸ÐºÐ° Ð Ð¾ÑÑÐ¸Ñ, Ð° Ð¾ÑÑÑÑÐ¿Ð°ÑÑ Ð½ÐµÐºÑÐ´Ð° - Ð¿Ð¾Ð·Ð°Ð´Ð¸ ÐÐ¾ÑÐºÐ²Ð°!Â».ÑÐ¾ÑÐ¾"/>
          <p:cNvPicPr/>
          <p:nvPr/>
        </p:nvPicPr>
        <p:blipFill>
          <a:blip r:embed="rId3" cstate="print"/>
          <a:srcRect l="9816" t="4121" r="8495" b="9761"/>
          <a:stretch>
            <a:fillRect/>
          </a:stretch>
        </p:blipFill>
        <p:spPr bwMode="auto">
          <a:xfrm>
            <a:off x="4788024" y="3068960"/>
            <a:ext cx="4355976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-l.ru/i/ncr750/888/189888/tn_189888_728ab4ba1b5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7" y="801760"/>
            <a:ext cx="9120843" cy="6056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Воинский парад на Красной площади 7 ноября 1941 г.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yumen-city.ru/files_new/photo_gallery/2015/04/5abad65721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0" y="0"/>
            <a:ext cx="91019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39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2019-06-07T16:39:51Z</dcterms:created>
  <dcterms:modified xsi:type="dcterms:W3CDTF">2019-06-09T13:13:42Z</dcterms:modified>
</cp:coreProperties>
</file>