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99" r:id="rId6"/>
    <p:sldId id="285" r:id="rId7"/>
    <p:sldId id="302" r:id="rId8"/>
    <p:sldId id="294" r:id="rId9"/>
    <p:sldId id="287" r:id="rId10"/>
    <p:sldId id="300" r:id="rId11"/>
    <p:sldId id="292" r:id="rId12"/>
    <p:sldId id="298" r:id="rId13"/>
    <p:sldId id="290" r:id="rId14"/>
    <p:sldId id="29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00FF"/>
    <a:srgbClr val="FF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4B80-C776-4AA7-87D0-6E7936383DC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1F5-A99F-4F94-839D-01317247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4B80-C776-4AA7-87D0-6E7936383DC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1F5-A99F-4F94-839D-01317247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4B80-C776-4AA7-87D0-6E7936383DC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1F5-A99F-4F94-839D-01317247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4B80-C776-4AA7-87D0-6E7936383DC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1F5-A99F-4F94-839D-01317247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4B80-C776-4AA7-87D0-6E7936383DC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1F5-A99F-4F94-839D-01317247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4B80-C776-4AA7-87D0-6E7936383DC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1F5-A99F-4F94-839D-01317247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4B80-C776-4AA7-87D0-6E7936383DC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1F5-A99F-4F94-839D-01317247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4B80-C776-4AA7-87D0-6E7936383DC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1F5-A99F-4F94-839D-01317247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4B80-C776-4AA7-87D0-6E7936383DC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1F5-A99F-4F94-839D-01317247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4B80-C776-4AA7-87D0-6E7936383DC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1F5-A99F-4F94-839D-01317247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4B80-C776-4AA7-87D0-6E7936383DC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71F5-A99F-4F94-839D-01317247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00B0F0"/>
            </a:gs>
            <a:gs pos="98000">
              <a:schemeClr val="accent1">
                <a:lumMod val="40000"/>
                <a:lumOff val="60000"/>
                <a:alpha val="72000"/>
              </a:schemeClr>
            </a:gs>
            <a:gs pos="0">
              <a:schemeClr val="accent1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4B80-C776-4AA7-87D0-6E7936383DC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671F5-A99F-4F94-839D-01317247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60019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Вагайская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СОШ филиал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Черноковский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детский сад «Ласточка»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81199"/>
            <a:ext cx="7543800" cy="4571999"/>
          </a:xfrm>
        </p:spPr>
        <p:txBody>
          <a:bodyPr>
            <a:normAutofit fontScale="77500" lnSpcReduction="20000"/>
          </a:bodyPr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В ПРИРОДЕ»</a:t>
            </a:r>
          </a:p>
          <a:p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элементарных математических представлений у детей старшего дошкольного возраста с использованием природного материала»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 «Солнышко»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Рогозинникова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79B1-ADA1-472C-9CBC-F48F5056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904EB4-EED2-421E-86B0-7AA2CE4BB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57200"/>
            <a:ext cx="7848600" cy="6126162"/>
          </a:xfrm>
        </p:spPr>
      </p:pic>
    </p:spTree>
    <p:extLst>
      <p:ext uri="{BB962C8B-B14F-4D97-AF65-F5344CB8AC3E}">
        <p14:creationId xmlns:p14="http://schemas.microsoft.com/office/powerpoint/2010/main" val="185126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A3013-8DE3-4E8D-A696-AC557148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измерять шагами.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измерять локтями.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линейкою, и веткой,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сантиметром и рулеткой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087531-0B95-4EB6-B165-0B2EA371E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799"/>
            <a:ext cx="3962399" cy="399256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9790E35-0253-4D51-B24F-1FD3E099C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1"/>
            <a:ext cx="4038600" cy="39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1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2DBDD-CAB1-4C09-9DE0-2D38E7F1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858962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Дидактическая игра</a:t>
            </a:r>
            <a:br>
              <a:rPr lang="ru-RU" dirty="0"/>
            </a:br>
            <a:r>
              <a:rPr lang="ru-RU" dirty="0"/>
              <a:t>«Продолжи ряд»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5AC74C-85AD-493E-A125-2C8B02A3F2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348706"/>
            <a:ext cx="4343400" cy="4234656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314340D-DD95-45C5-A2DE-05F19EEF40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7589" y="631428"/>
            <a:ext cx="4234658" cy="4343402"/>
          </a:xfrm>
        </p:spPr>
      </p:pic>
    </p:spTree>
    <p:extLst>
      <p:ext uri="{BB962C8B-B14F-4D97-AF65-F5344CB8AC3E}">
        <p14:creationId xmlns:p14="http://schemas.microsoft.com/office/powerpoint/2010/main" val="1382516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D4172-2E17-425F-8756-8E289FC7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Больше, меньше, столько же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7C71BBF-C2FB-4C18-B28F-639D47DD7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696200" cy="5364161"/>
          </a:xfrm>
        </p:spPr>
      </p:pic>
    </p:spTree>
    <p:extLst>
      <p:ext uri="{BB962C8B-B14F-4D97-AF65-F5344CB8AC3E}">
        <p14:creationId xmlns:p14="http://schemas.microsoft.com/office/powerpoint/2010/main" val="2306905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6652-AC2E-455C-BE74-29EB7DD6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884DB3-B458-492B-AE9B-336CD639A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219200"/>
            <a:ext cx="6781800" cy="5181600"/>
          </a:xfrm>
        </p:spPr>
      </p:pic>
    </p:spTree>
    <p:extLst>
      <p:ext uri="{BB962C8B-B14F-4D97-AF65-F5344CB8AC3E}">
        <p14:creationId xmlns:p14="http://schemas.microsoft.com/office/powerpoint/2010/main" val="70170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84CA70-BB98-4858-9080-2761FF162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элементарные математические представления ( количество и счет, величина, ориентировка в пространстве, измерение).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чувственный опыт, сенсорные способности.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мышление, логические операции, умение обобщать, делать выводы.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 и интерес к естественным (природным) факторам.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природе.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9EBB-3042-4D47-BD02-1CE3458D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8991600" cy="2285999"/>
          </a:xfrm>
        </p:spPr>
        <p:txBody>
          <a:bodyPr>
            <a:normAutofit fontScale="90000"/>
          </a:bodyPr>
          <a:lstStyle/>
          <a:p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и обратный счет до 1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вижу во дворе я,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Все, что вижу на пути,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Я умею, я умею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Сосчитать до десяти.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F0CA8D-C470-4C29-8ABE-595EF8A3CA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524000"/>
            <a:ext cx="4419601" cy="4449759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913FA7-05E1-44CE-98BD-A2C6E2C048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2286000"/>
            <a:ext cx="4648199" cy="4449760"/>
          </a:xfrm>
        </p:spPr>
      </p:pic>
    </p:spTree>
    <p:extLst>
      <p:ext uri="{BB962C8B-B14F-4D97-AF65-F5344CB8AC3E}">
        <p14:creationId xmlns:p14="http://schemas.microsoft.com/office/powerpoint/2010/main" val="106601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DD55-85A5-484C-886C-27EA4E1E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2" y="274638"/>
            <a:ext cx="4038597" cy="1858962"/>
          </a:xfrm>
        </p:spPr>
        <p:txBody>
          <a:bodyPr>
            <a:normAutofit fontScale="90000"/>
          </a:bodyPr>
          <a:lstStyle/>
          <a:p>
            <a:r>
              <a:rPr lang="ru-RU" dirty="0"/>
              <a:t>Количественный счет</a:t>
            </a:r>
            <a:br>
              <a:rPr lang="ru-RU" dirty="0"/>
            </a:br>
            <a:r>
              <a:rPr lang="ru-RU" dirty="0"/>
              <a:t>«Который по счету?»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10AD8D-7928-45B6-8A8D-2CEE603921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15563"/>
            <a:ext cx="4267201" cy="423465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69BDBA-663E-4019-95E7-EACF1EA0A9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348706"/>
            <a:ext cx="4267201" cy="4234656"/>
          </a:xfrm>
        </p:spPr>
      </p:pic>
    </p:spTree>
    <p:extLst>
      <p:ext uri="{BB962C8B-B14F-4D97-AF65-F5344CB8AC3E}">
        <p14:creationId xmlns:p14="http://schemas.microsoft.com/office/powerpoint/2010/main" val="241810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F2ED-B11F-46F8-89D7-0D05B840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914400"/>
            <a:ext cx="3581400" cy="17526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Дидактическая игра </a:t>
            </a:r>
            <a:r>
              <a:rPr lang="ru-RU" dirty="0"/>
              <a:t>«Посчитай и найди цифру»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39A1AC-F0B4-4518-BCB9-44D8847CFC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" y="685800"/>
            <a:ext cx="4953000" cy="45259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41CE4E-F2C2-48EC-8F68-C818877665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766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64274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F273-242D-40EB-9B7F-D9FDB8893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7"/>
            <a:ext cx="5105400" cy="2468563"/>
          </a:xfrm>
        </p:spPr>
        <p:txBody>
          <a:bodyPr>
            <a:normAutofit/>
          </a:bodyPr>
          <a:lstStyle/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елочки короткие иголочки, а у сосны..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шишки на елке выросли большие, а на сосне….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ABBA40-E3E6-4CA8-AFFA-E2EDC921BD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" y="3303590"/>
            <a:ext cx="4038600" cy="30289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E04C5B-DEE5-4E32-AC4C-F67B3D2FEB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16" y="437431"/>
            <a:ext cx="4038600" cy="3028950"/>
          </a:xfr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24274B6-E32B-46E0-9E02-2BE6945875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54413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9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5A36-C6EC-4E3F-BFD2-AD03040F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Величина</a:t>
            </a:r>
            <a:br>
              <a:rPr lang="ru-RU" dirty="0"/>
            </a:br>
            <a:r>
              <a:rPr lang="ru-RU" dirty="0"/>
              <a:t>от большого к маленькому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232190-5CD1-49F1-B78E-153492C27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3" y="1517253"/>
            <a:ext cx="4419600" cy="3823494"/>
          </a:xfrm>
        </p:spPr>
      </p:pic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119AAC48-CBB6-43AB-9AF3-089F166449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09" y="2895600"/>
            <a:ext cx="4400907" cy="366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4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74F85-3AA0-4849-8927-3F20E85D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068"/>
          </a:xfrm>
        </p:spPr>
        <p:txBody>
          <a:bodyPr/>
          <a:lstStyle/>
          <a:p>
            <a:r>
              <a:rPr lang="ru-RU" u="sng" dirty="0"/>
              <a:t>Сосчитайте дети, сами.</a:t>
            </a:r>
            <a:br>
              <a:rPr lang="ru-RU" u="sng" dirty="0"/>
            </a:br>
            <a:endParaRPr lang="ru-RU" u="sng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542FAC-2CA0-49D1-BA70-2BF77342ED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5" y="1981200"/>
            <a:ext cx="4267200" cy="423465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3C594D-3BE7-454A-A79B-25C2ECEAD1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06" y="2348706"/>
            <a:ext cx="4244194" cy="4234656"/>
          </a:xfrm>
        </p:spPr>
      </p:pic>
    </p:spTree>
    <p:extLst>
      <p:ext uri="{BB962C8B-B14F-4D97-AF65-F5344CB8AC3E}">
        <p14:creationId xmlns:p14="http://schemas.microsoft.com/office/powerpoint/2010/main" val="1320786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26501-A1AB-462F-961C-9B2E614F0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в пространстве</a:t>
            </a:r>
            <a:b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«Вокруг да около»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858BA5-5389-4417-B86B-A97D410084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912268"/>
            <a:ext cx="4343400" cy="367109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5AF489-B863-4515-BF49-A2F21BF2E9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1905000"/>
            <a:ext cx="4343400" cy="3671094"/>
          </a:xfrm>
        </p:spPr>
      </p:pic>
    </p:spTree>
    <p:extLst>
      <p:ext uri="{BB962C8B-B14F-4D97-AF65-F5344CB8AC3E}">
        <p14:creationId xmlns:p14="http://schemas.microsoft.com/office/powerpoint/2010/main" val="501566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230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МАОУ Вагайская СОШ филиал Черноковский детский сад «Ласточка»</vt:lpstr>
      <vt:lpstr>Задачи:</vt:lpstr>
      <vt:lpstr>Прямой и обратный счет до 10 Все, что вижу во дворе я,                   Все, что вижу на пути,                                    Я умею, я умею                                                               Сосчитать до десяти.</vt:lpstr>
      <vt:lpstr>Количественный счет «Который по счету?»</vt:lpstr>
      <vt:lpstr>Дидактическая игра «Посчитай и найди цифру»</vt:lpstr>
      <vt:lpstr>ВЕЛИЧИНА У елочки короткие иголочки, а у сосны.. Зато шишки на елке выросли большие, а на сосне….</vt:lpstr>
      <vt:lpstr>Величина от большого к маленькому</vt:lpstr>
      <vt:lpstr>Сосчитайте дети, сами. </vt:lpstr>
      <vt:lpstr>Ориентировка в пространстве «Вокруг да около»</vt:lpstr>
      <vt:lpstr>Презентация PowerPoint</vt:lpstr>
      <vt:lpstr>Можно измерять шагами. Можно измерять локтями. И линейкою, и веткой, сантиметром и рулеткой</vt:lpstr>
      <vt:lpstr>Дидактическая игра «Продолжи ряд»</vt:lpstr>
      <vt:lpstr>Больше, меньше, столько же</vt:lpstr>
      <vt:lpstr>Спасибо за внимание!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NATANOVNA</dc:creator>
  <cp:lastModifiedBy>Вера Рогозинникова</cp:lastModifiedBy>
  <cp:revision>126</cp:revision>
  <dcterms:created xsi:type="dcterms:W3CDTF">2013-01-12T11:05:25Z</dcterms:created>
  <dcterms:modified xsi:type="dcterms:W3CDTF">2021-01-19T08:27:42Z</dcterms:modified>
</cp:coreProperties>
</file>