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7" r:id="rId3"/>
    <p:sldId id="259" r:id="rId4"/>
    <p:sldId id="277" r:id="rId5"/>
    <p:sldId id="278" r:id="rId6"/>
    <p:sldId id="280" r:id="rId7"/>
    <p:sldId id="263" r:id="rId8"/>
    <p:sldId id="284" r:id="rId9"/>
    <p:sldId id="279" r:id="rId10"/>
    <p:sldId id="282" r:id="rId11"/>
    <p:sldId id="297" r:id="rId12"/>
    <p:sldId id="281" r:id="rId13"/>
    <p:sldId id="285" r:id="rId14"/>
    <p:sldId id="286" r:id="rId15"/>
    <p:sldId id="288" r:id="rId16"/>
    <p:sldId id="293" r:id="rId17"/>
    <p:sldId id="295" r:id="rId18"/>
    <p:sldId id="292" r:id="rId19"/>
    <p:sldId id="300" r:id="rId20"/>
    <p:sldId id="264" r:id="rId21"/>
    <p:sldId id="265" r:id="rId22"/>
    <p:sldId id="266" r:id="rId23"/>
    <p:sldId id="262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6165304"/>
            <a:ext cx="6499245" cy="50405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Рогозинникова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Александровна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1" y="260648"/>
            <a:ext cx="7992888" cy="2880319"/>
          </a:xfrm>
        </p:spPr>
        <p:txBody>
          <a:bodyPr/>
          <a:lstStyle/>
          <a:p>
            <a:pPr marL="182880" indent="0" algn="ctr">
              <a:buNone/>
              <a:defRPr/>
            </a:pP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 Вагайская СОШ филиал </a:t>
            </a:r>
            <a:r>
              <a:rPr lang="ru-RU" sz="1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Черноковский</a:t>
            </a:r>
            <a: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«Ласточка»</a:t>
            </a:r>
            <a:br>
              <a:rPr lang="ru-RU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Логико-математическое развитие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дошкольников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использование игрового пособия «палочки Кюизенера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Picture 6" descr="C:\Documents and Settings\Татьяна\Рабочий стол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60040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76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869160"/>
            <a:ext cx="7766248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Состав числа из единиц</a:t>
            </a:r>
          </a:p>
        </p:txBody>
      </p:sp>
      <p:pic>
        <p:nvPicPr>
          <p:cNvPr id="6146" name="Picture 2" descr="F:\Палоч Кюизен дид игры\палочки кюизен фото\20190319_0945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655" y="309980"/>
            <a:ext cx="43924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Палоч Кюизен дид игры\палочки кюизен фото\20190319_094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296"/>
            <a:ext cx="4032448" cy="42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9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6B78B-33A6-4D88-8948-1180D158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748314"/>
            <a:ext cx="4824536" cy="5128958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числа из единиц, познакомить детей с образованием чисел, закреплять количественный и порядковый счет, развивать логическое мышление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BAB5A7-A5B3-47FC-A4FC-E28C737B1C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707" y="1188557"/>
            <a:ext cx="4408878" cy="3528392"/>
          </a:xfrm>
        </p:spPr>
      </p:pic>
    </p:spTree>
    <p:extLst>
      <p:ext uri="{BB962C8B-B14F-4D97-AF65-F5344CB8AC3E}">
        <p14:creationId xmlns:p14="http://schemas.microsoft.com/office/powerpoint/2010/main" val="360389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5085184"/>
            <a:ext cx="7406208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Состав числа из двух меньших чисел</a:t>
            </a:r>
          </a:p>
        </p:txBody>
      </p:sp>
      <p:pic>
        <p:nvPicPr>
          <p:cNvPr id="5124" name="Picture 4" descr="F:\Палоч Кюизен дид игры\палочки кюизен фото\20181129_0926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8640"/>
            <a:ext cx="64087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4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69424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/>
              <a:t>Циферблат. Время</a:t>
            </a:r>
            <a:endParaRPr lang="ru-RU" sz="3600" dirty="0"/>
          </a:p>
        </p:txBody>
      </p:sp>
      <p:pic>
        <p:nvPicPr>
          <p:cNvPr id="8194" name="Picture 2" descr="F:\Палоч Кюизен дид игры\палочки кюизен фото\20190201_0945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272807" cy="517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7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568951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Игры на логическое мышление, ориентировку в пространстве (слева, справа, между, вверху, внизу)</a:t>
            </a:r>
          </a:p>
        </p:txBody>
      </p:sp>
      <p:pic>
        <p:nvPicPr>
          <p:cNvPr id="9218" name="Picture 2" descr="C:\Users\ДС\Desktop\Р.В.А\20190424_0757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9127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0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372168"/>
            <a:ext cx="7488831" cy="2009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по схеме.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увидеть закономерность и выкладывать палочки в соответствии с ней, развивать логическое мышление</a:t>
            </a:r>
          </a:p>
        </p:txBody>
      </p:sp>
      <p:pic>
        <p:nvPicPr>
          <p:cNvPr id="2051" name="Picture 3" descr="C:\Users\ДС\Desktop\Р.В.А\Screenshot_2019-04-24-13-58-45-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488" cy="386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С\Desktop\Р.В.А\20190424_140129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27984" cy="40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4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5696" y="4372168"/>
            <a:ext cx="6470104" cy="1145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альбомом, выкладывание из цветных палочек по схеме, развитие логического мышления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42902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04" y="188641"/>
            <a:ext cx="4290284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2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4437112"/>
            <a:ext cx="6400800" cy="1944216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Конструирование цифр.</a:t>
            </a: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3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Развивать умение изображать цифру разными способами.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548680"/>
            <a:ext cx="4896543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5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4693268"/>
            <a:ext cx="6270270" cy="21647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своей работе с детьми использую методическое пособие с комплектом игр и упражнений «На золотом крыльце…»</a:t>
            </a:r>
            <a:endParaRPr lang="ru-RU" sz="2800" dirty="0"/>
          </a:p>
        </p:txBody>
      </p:sp>
      <p:pic>
        <p:nvPicPr>
          <p:cNvPr id="4" name="Picture 2" descr="C:\Users\ДС\Desktop\Р.В.А\20190424_140210(0)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12"/>
            <a:ext cx="3888432" cy="46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505598" y="260648"/>
            <a:ext cx="1279101" cy="2031597"/>
            <a:chOff x="11154" y="2471"/>
            <a:chExt cx="4535" cy="7947"/>
          </a:xfrm>
        </p:grpSpPr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 rot="-5400000">
              <a:off x="13704" y="504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 rot="-5400000">
              <a:off x="13704" y="3921"/>
              <a:ext cx="567" cy="22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 rot="-5400000">
              <a:off x="12003" y="218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 rot="-5400000">
              <a:off x="13477" y="9568"/>
              <a:ext cx="567" cy="1134"/>
            </a:xfrm>
            <a:prstGeom prst="rect">
              <a:avLst/>
            </a:prstGeom>
            <a:solidFill>
              <a:srgbClr val="F8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 rot="-5400000">
              <a:off x="11721" y="246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 rot="-5400000">
              <a:off x="13421" y="5884"/>
              <a:ext cx="567" cy="1701"/>
            </a:xfrm>
            <a:prstGeom prst="rect">
              <a:avLst/>
            </a:prstGeom>
            <a:solidFill>
              <a:srgbClr val="09CA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12274" y="3611"/>
              <a:ext cx="567" cy="3402"/>
            </a:xfrm>
            <a:prstGeom prst="rect">
              <a:avLst/>
            </a:prstGeom>
            <a:solidFill>
              <a:srgbClr val="9900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13474" y="7016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 rot="-5400000">
              <a:off x="13988" y="4197"/>
              <a:ext cx="567" cy="2835"/>
            </a:xfrm>
            <a:prstGeom prst="rect">
              <a:avLst/>
            </a:prstGeom>
            <a:solidFill>
              <a:srgbClr val="FFD72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5" name="Picture 24" descr="C:\Documents and Settings\Татьяна\Рабочий стол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69" y="2187371"/>
            <a:ext cx="2638441" cy="264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Documents and Settings\Татьяна\Рабочий стол\Рисунок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34" y="2495613"/>
            <a:ext cx="1961935" cy="240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5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B1AEC-9072-4BCE-91D2-E282CC69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653136"/>
            <a:ext cx="6512511" cy="1473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создана картотека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  с палочками Кюизенера для детей дошкольного возраста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70F678-04C5-4728-8653-015C6E3776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713" y="476672"/>
            <a:ext cx="3922092" cy="345638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495847E3-AC54-4D0F-8FBB-14C9A96D0E7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9725" y="476671"/>
            <a:ext cx="3922093" cy="3456385"/>
          </a:xfrm>
        </p:spPr>
      </p:pic>
    </p:spTree>
    <p:extLst>
      <p:ext uri="{BB962C8B-B14F-4D97-AF65-F5344CB8AC3E}">
        <p14:creationId xmlns:p14="http://schemas.microsoft.com/office/powerpoint/2010/main" val="272250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000499" y="2780928"/>
            <a:ext cx="5115757" cy="3816424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Палочки Кюизенера – это счетные палочки, которые еще называют «числа в цвете», цветными палочками, цветными числами, цветными линеечками</a:t>
            </a:r>
            <a:endParaRPr lang="en-US" altLang="ru-RU" sz="24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Для детей 2-7 лет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568952" cy="1872208"/>
          </a:xfrm>
        </p:spPr>
        <p:txBody>
          <a:bodyPr/>
          <a:lstStyle/>
          <a:p>
            <a:pPr marL="182880" indent="0" algn="just">
              <a:buNone/>
            </a:pPr>
            <a:r>
              <a:rPr lang="ru-RU" altLang="ru-RU" sz="2400" dirty="0">
                <a:solidFill>
                  <a:srgbClr val="0050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Бельгийский педагог и математик Джордж </a:t>
            </a:r>
            <a:r>
              <a:rPr lang="ru-RU" altLang="ru-RU" sz="2400" dirty="0" err="1">
                <a:solidFill>
                  <a:srgbClr val="005024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Кюизинер</a:t>
            </a:r>
            <a:r>
              <a:rPr lang="ru-RU" altLang="ru-RU" sz="2400" dirty="0">
                <a:solidFill>
                  <a:srgbClr val="0050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20888"/>
            <a:ext cx="38576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Татьяна\Рабочий стол\Рисунок3.png">
            <a:extLst>
              <a:ext uri="{FF2B5EF4-FFF2-40B4-BE49-F238E27FC236}">
                <a16:creationId xmlns:a16="http://schemas.microsoft.com/office/drawing/2014/main" id="{84F1346C-BFF1-4B96-8EAD-EE0DF41F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2420888"/>
            <a:ext cx="38576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96260"/>
              </p:ext>
            </p:extLst>
          </p:nvPr>
        </p:nvGraphicFramePr>
        <p:xfrm>
          <a:off x="0" y="44624"/>
          <a:ext cx="9036496" cy="5333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8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30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дидактические задачи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502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Способы реализации с помощью палочек </a:t>
                      </a:r>
                      <a:r>
                        <a:rPr lang="ru-RU" sz="2000" b="1" kern="1200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Кюизенера</a:t>
                      </a: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(возможные варианты мотивации)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380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Сенсорное восприятие цвета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 размера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Раскладывание в коробочки, мешочки, свободное манипулирование. Строительство разноцветных дорожек, домиков, мебели для матрёшек. Усложнение: выкладывать из палочек по рисункам, цветным схемам. Различные коврики. </a:t>
                      </a:r>
                      <a:r>
                        <a:rPr lang="ru-RU" alt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Построить ковер как можно больше без какого-либо условия (правила). Построить ковер так, чтобы все полосы в нем были разного цвета. Построить ковер из палочек только определенного цвета и т.д. Составление узоров. 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479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Сравнение по величине, длине,</a:t>
                      </a:r>
                      <a:b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ширине, высоте, форме.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конструирования по числовым схемам и контурам – кошечек, собачек, героев сказок, лесенок. Выкладывание цифр по схемам из палочек. Различные коврики по схемам. Кодирование схем в игре, н-р: «Найди сокровище», в театральной деятельности, н-р по сказке: «Теремок»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78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73038"/>
              </p:ext>
            </p:extLst>
          </p:nvPr>
        </p:nvGraphicFramePr>
        <p:xfrm>
          <a:off x="24235" y="-44547"/>
          <a:ext cx="9012261" cy="49239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3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количественных представлений, порядковый счет, ориентировка в пространстве. Сравнение чисел: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&gt;,&lt;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=.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лесенок(определение смежных ступенек, сколько всего ступенек, вверх, вниз от заданной ступеньки и т.п.). Поезд с вагончиками (сколько вагонов, какой по счету красный, какой по порядку вагон стоит между черным и красным, левее синего) и т.п.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617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 числа из единиц, из 2-х меньших, формирование данных понятий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«Как растут дома?» - многоэтажные: где жильцы единицы, где жильцы 2 меньших числа.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«Кто в домике живет?». «Рассели числа». «Расставь номера домов». «Как зверята играли в числа».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4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палочек, как мерки. Речевые умения.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Измерение различных  предметов, обсуждение результатов.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«Измерь дорожку», «Кто быстрее достигнет цели». Сказочные ситуации различной мотивации.</a:t>
                      </a:r>
                    </a:p>
                  </a:txBody>
                  <a:tcPr marL="91439" marR="91439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83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171708"/>
              </p:ext>
            </p:extLst>
          </p:nvPr>
        </p:nvGraphicFramePr>
        <p:xfrm>
          <a:off x="107504" y="116632"/>
          <a:ext cx="8858251" cy="36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творческих способностей, самостоятельности.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Придумывание рассказов, сказок.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Примеры: расставь палочки так чтобы белая была между красной и синей, а рядом с синей, жёлтая. По аналогии другие задания дети задают друг другу.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Придуманный сюжет - как попасть в волшебную страну, решив правильно задачу и т.п.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Поезд из 3-х вагонов: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розового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жёлтого и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голубого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цвета, при этом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голубой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середине, а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розовый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 первый. В какой последовательности сцепить вагоны? Сколько пассажиров едет всего в поезде?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на последний вопрос дают, приложив оранжевую полоску ко всем вагонам.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071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Игровые упражнения с палочками Кюизенера: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24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«Цветные коврики».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Углублять знания детей о составе числа из двух меньших чисел, развивать логическое мышление.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«Играем с цветом».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Развивать умение комбинировать цвет в рисунке.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«Измерение с помощью палочки-мерки».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Учить детей измерять объекты. Ознакомить с условными мерками. Закреплять состав числа. Умение считать.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«Дополни».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учить сравнивать рядом стоящие числа.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«Подбери цифру».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умение соотносить количество предметов с цифрой.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«Цветные числа».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закрепить счет в пределах 10.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 порядку становись».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упражнять в прямом и обратном счете. Развивать умение находить место числу в числовом ряде.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«Кто где живет».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умение выявлять наличие нескольких признаков цвета и величины.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«Составь число».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знакомить детей с составом числа из единиц и двух меньших чисел.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«Больше - меньше».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приучать употреблять в речи не цвет палочки, а число, которое оно обозначает.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«Найди дом для палочки».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совершенствовать умение детей соотносить цветные числа с цифрами.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«Конструирование цифр». </a:t>
            </a:r>
            <a:r>
              <a:rPr lang="ru-RU" alt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развивать умение изображать цифру разными способами.</a:t>
            </a:r>
            <a:endParaRPr lang="ru-RU" alt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01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2809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Ожидаемый  результат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5400" b="1" i="1" dirty="0">
              <a:solidFill>
                <a:prstClr val="black"/>
              </a:solidFill>
              <a:latin typeface="Times New Roman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Использование </a:t>
            </a:r>
            <a:r>
              <a:rPr lang="ru-RU" altLang="ru-RU" sz="2800" b="1" dirty="0">
                <a:solidFill>
                  <a:prstClr val="black"/>
                </a:solidFill>
                <a:latin typeface="Times New Roman"/>
              </a:rPr>
              <a:t>Палочек Кюизенера 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в совместной и самостоятельной игровой деятельности, включение в учебно-образовательный процесс совершенствует процесс формирования элементарных математических представлений, повышает интерес детей к занятиям математикой, а также способствует развитию </a:t>
            </a:r>
            <a:r>
              <a:rPr lang="ru-RU" altLang="ru-RU" sz="2800">
                <a:solidFill>
                  <a:prstClr val="black"/>
                </a:solidFill>
                <a:latin typeface="Times New Roman"/>
              </a:rPr>
              <a:t>логического мышления </a:t>
            </a:r>
            <a:r>
              <a:rPr lang="ru-RU" altLang="ru-RU" sz="2800" dirty="0">
                <a:solidFill>
                  <a:prstClr val="black"/>
                </a:solidFill>
                <a:latin typeface="Times New Roman"/>
              </a:rPr>
              <a:t>и  умственных способностей дошкольников.</a:t>
            </a:r>
            <a:endParaRPr lang="ru-RU" altLang="ru-RU" sz="2800" u="sng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865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состоит из 116 пластмассовых палочек, 10 разных цветов и разной длины. Наименьшая палочка имеет длину 1 см., и является кубиком.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 Кюизенер палочки так, что палочки одной длины выполнены в одном цвете и обозначают определенное число.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больше длина палочки, тем большее числовое значение она выражает.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Цифры от 1до 10, знаки действий, знаки отношений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852936"/>
            <a:ext cx="3888432" cy="3528392"/>
          </a:xfrm>
        </p:spPr>
        <p:txBody>
          <a:bodyPr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комплекта входят: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белая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- число 1 - 25 штук,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розовая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- число 2 - 20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голубая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– число 3 - 16 штук,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красная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4 - 12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жёлтая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5 - 10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фиолетовая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6 - 9 штук,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чёрная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7 - 8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бордовая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8 - 7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синяя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9 - 5 штук,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20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оранжевая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– число 10 - 4 штук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944"/>
            <a:ext cx="40163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51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381328"/>
            <a:ext cx="6512511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925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/>
              <a:t> </a:t>
            </a:r>
            <a:r>
              <a:rPr lang="ru-RU" sz="3100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Палочки </a:t>
            </a:r>
            <a:r>
              <a:rPr lang="ru-RU" sz="3100" b="1" u="sng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3100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дидактическое средство </a:t>
            </a:r>
            <a:r>
              <a:rPr lang="ru-RU" sz="31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помогают решить следующие з</a:t>
            </a:r>
            <a:r>
              <a:rPr lang="ru-RU" sz="3100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lang="ru-RU" sz="31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понятием цвета (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различать цвет, классифицировать по цвету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lang="ru-RU" altLang="zh-CN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понятием величины, длины, высоты, ширины;</a:t>
            </a:r>
            <a:endParaRPr lang="ru-RU" altLang="zh-CN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последовательностью чисел натурального ряда;</a:t>
            </a:r>
            <a:endParaRPr lang="ru-RU" altLang="zh-CN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осваивать прямой и обратный счет;</a:t>
            </a:r>
            <a:endParaRPr lang="ru-RU" altLang="zh-CN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составом числа (из единиц и двух меньших чисел);</a:t>
            </a:r>
            <a:endParaRPr lang="ru-RU" altLang="zh-CN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овладеть арифметическими действиями сложения, вычитания;</a:t>
            </a:r>
            <a:endParaRPr lang="ru-RU" altLang="zh-CN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делить целое на части и измерять объекты;</a:t>
            </a:r>
            <a:endParaRPr lang="ru-RU" altLang="zh-CN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логическое мышление, внимание, память; </a:t>
            </a:r>
            <a:endParaRPr lang="ru-RU" altLang="zh-CN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пространственные представления (</a:t>
            </a:r>
            <a:r>
              <a:rPr lang="ru-RU" altLang="zh-CN" sz="17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слева, справа, выше, ниже и т. д.);</a:t>
            </a:r>
            <a:endParaRPr lang="ru-RU" altLang="zh-CN" sz="1700" dirty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развивать творческие способности, воображение, фантазию, способности к моделированию и конструированию;</a:t>
            </a: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инициативу, настойчивость в достижении цели.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1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8352928" cy="2592288"/>
          </a:xfrm>
        </p:spPr>
        <p:txBody>
          <a:bodyPr/>
          <a:lstStyle/>
          <a:p>
            <a:pPr marL="0" lvl="0" indent="0" algn="l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4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Палочки представляют следующие классы чисел:</a:t>
            </a:r>
            <a:br>
              <a:rPr lang="ru-RU" sz="24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rgbClr val="2127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 белых чисел образует число один. Он представлен белыми палочками.</a:t>
            </a:r>
            <a:b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Класс красных чисел – числа кратные двум (2, 4, 8). Это палочки розового (2), красного (4),  бордового (8) цветов.</a:t>
            </a:r>
            <a:b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Класс синих чисел – числа, кратные трём (3, 6, 9). Это палочки голубого (3), фиолетового (6), синего (9) цветов.</a:t>
            </a:r>
            <a:b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Класс жёлтых чисел – числа кратные пяти (5, 10). Он представлен палочками жёлтого (5) и оранжевого (10) цвета.</a:t>
            </a:r>
            <a:b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Класс чёрных чисел образует число семь. Это палочки чёрного цвета.</a:t>
            </a:r>
            <a:b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1026" name="Picture 2" descr="C:\Users\ДС\Desktop\Р.В.А\20190424_0809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75"/>
            <a:ext cx="4232783" cy="40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\Desktop\Р.В.А\20190424_0809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44"/>
            <a:ext cx="3877369" cy="40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5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4968551"/>
          </a:xfrm>
        </p:spPr>
        <p:txBody>
          <a:bodyPr>
            <a:normAutofit/>
          </a:bodyPr>
          <a:lstStyle/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с палочками Кюизенера проводились как индивидуально, так и с небольшими группами по несколько детей во второй половине дня. </a:t>
            </a: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поднятия интереса к игровой деятельности с палочками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использовался такой вариант, как соревновательность. Детям предлагалось сделать постройку, выложив узор на соревновательных условиях и это вызывало живой интерес, самостоятельность в поиске решения или ответа на поставленные перед  детьми творческими задачами.</a:t>
            </a: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Усложнение одной и той же игры, что вызывает повышенный интерес у детей и в процессе чего происходит закрепление пройденного материала.</a:t>
            </a: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ожно использовать элемент новизны (внесение новых схем, образцов, изменение правил).</a:t>
            </a: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наглядных пособий, альбомов помогает детям воспринимать задания как игру.</a:t>
            </a:r>
          </a:p>
          <a:p>
            <a:pPr marL="274320" indent="-274320" algn="just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игровые упражнения, дети учились выдвигать предположения и их проверять, осуществлять практически и мыслительные пробы.</a:t>
            </a:r>
          </a:p>
          <a:p>
            <a:pPr marL="274320" lvl="0" indent="-274320" algn="just"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6864" cy="136815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u="sng" dirty="0">
                <a:solidFill>
                  <a:srgbClr val="04617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 работы с палочками </a:t>
            </a:r>
            <a:r>
              <a:rPr lang="ru-RU" sz="2800" u="sng" dirty="0" err="1">
                <a:solidFill>
                  <a:srgbClr val="04617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4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8712968" cy="2808312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360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обучения в ДОУ</a:t>
            </a:r>
            <a:br>
              <a:rPr lang="ru-RU" altLang="ru-RU" sz="3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первом этапе (работа с детьми 2-4 лет) </a:t>
            </a:r>
            <a: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палочки используются просто как игровой материал. Дети играют с ними, как с обычными кубиками и палочками, создают различные конфигурации. Их привлекают конкретные образы, а также качественные характеристики материала — цвет, размер, форма.</a:t>
            </a:r>
            <a:b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altLang="ru-RU" sz="2400" b="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втором этапе</a:t>
            </a:r>
            <a:r>
              <a:rPr lang="ru-RU" altLang="ru-RU" sz="2400" b="0" i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4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(работа с детьми 4-7 лет) </a:t>
            </a:r>
            <a: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палочки уже выступают как пособие для маленьких математиков. Дети учатся постигать законы загадочного мира чисел и других математических понятий, количественного и порядкового счета, сравнение по длине и высоте, арифметических действий, развивать логическое мышление…</a:t>
            </a:r>
            <a:br>
              <a:rPr lang="ru-RU" altLang="ru-RU" sz="2400" b="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1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869160"/>
            <a:ext cx="7406208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Знакомство с числовой лесенкой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61662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13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941168"/>
            <a:ext cx="7406208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Прямой и обратный счет пределах 10   (количественный счет)</a:t>
            </a:r>
          </a:p>
        </p:txBody>
      </p:sp>
      <p:pic>
        <p:nvPicPr>
          <p:cNvPr id="3074" name="Picture 2" descr="C:\Users\ДС\Desktop\Р.В.А\20190424_0751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6505731" cy="47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905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743</TotalTime>
  <Words>1577</Words>
  <Application>Microsoft Office PowerPoint</Application>
  <PresentationFormat>Экран (4:3)</PresentationFormat>
  <Paragraphs>89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Trebuchet MS</vt:lpstr>
      <vt:lpstr>Wingdings 2</vt:lpstr>
      <vt:lpstr>Воздушный поток</vt:lpstr>
      <vt:lpstr>МАОУ Вагайская СОШ филиал Черноковский детский сад «Ласточка»  Логико-математическое развитие   дошкольников через использование игрового пособия «палочки Кюизенера» </vt:lpstr>
      <vt:lpstr>Бельгийский педагог и математик Джордж Кюизинер 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пособию.</vt:lpstr>
      <vt:lpstr>Комплект состоит из 116 пластмассовых палочек, 10 разных цветов и разной длины. Наименьшая палочка имеет длину 1 см., и является кубиком. Разработал Кюизенер палочки так, что палочки одной длины выполнены в одном цвете и обозначают определенное число. Чем больше длина палочки, тем большее числовое значение она выражает.  Цифры от 1до 10, знаки действий, знаки отношений.</vt:lpstr>
      <vt:lpstr>Презентация PowerPoint</vt:lpstr>
      <vt:lpstr>Палочки представляют следующие классы чисел: - Класс белых чисел образует число один. Он представлен белыми палочками. - Класс красных чисел – числа кратные двум (2, 4, 8). Это палочки розового (2), красного (4),  бордового (8) цветов. - Класс синих чисел – числа, кратные трём (3, 6, 9). Это палочки голубого (3), фиолетового (6), синего (9) цветов. - Класс жёлтых чисел – числа кратные пяти (5, 10). Он представлен палочками жёлтого (5) и оранжевого (10) цвета. - Класс чёрных чисел образует число семь. Это палочки чёрного цвета. </vt:lpstr>
      <vt:lpstr>Методы и приёмы работы с палочками Кюизенера</vt:lpstr>
      <vt:lpstr>Этапы обучения в ДОУ На первом этапе (работа с детьми 2-4 лет) палочки используются просто как игровой материал. Дети играют с ними, как с обычными кубиками и палочками, создают различные конфигурации. Их привлекают конкретные образы, а также качественные характеристики материала — цвет, размер, форма.   На втором этапе  (работа с детьми 4-7 лет) палочки уже выступают как пособие для маленьких математиков. Дети учатся постигать законы загадочного мира чисел и других математических понятий, количественного и порядкового счета, сравнение по длине и высоте, арифметических действий, развивать логическое мышление… </vt:lpstr>
      <vt:lpstr>Знакомство с числовой лесенкой</vt:lpstr>
      <vt:lpstr>Прямой и обратный счет пределах 10   (количественный счет)</vt:lpstr>
      <vt:lpstr>Состав числа из единиц</vt:lpstr>
      <vt:lpstr>Состав числа из единиц, познакомить детей с образованием чисел, закреплять количественный и порядковый счет, развивать логическое мышление</vt:lpstr>
      <vt:lpstr>Состав числа из двух меньших чисел</vt:lpstr>
      <vt:lpstr>Циферблат. Время</vt:lpstr>
      <vt:lpstr>Игры на логическое мышление, ориентировку в пространстве (слева, справа, между, вверху, внизу)</vt:lpstr>
      <vt:lpstr>Выкладывание по схеме. Умение увидеть закономерность и выкладывать палочки в соответствии с ней, развивать логическое мышление</vt:lpstr>
      <vt:lpstr>Работа с альбомом, выкладывание из цветных палочек по схеме, развитие логического мышления</vt:lpstr>
      <vt:lpstr>Презентация PowerPoint</vt:lpstr>
      <vt:lpstr>Презентация PowerPoint</vt:lpstr>
      <vt:lpstr>Была создана картотека  дидактических игр  с палочками Кюизенера для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Палочки Кюизенера  как средство развития  математических способностей  у детей дошкольного возраста</dc:title>
  <dc:creator>Артём</dc:creator>
  <cp:lastModifiedBy>Вера Рогозинникова</cp:lastModifiedBy>
  <cp:revision>60</cp:revision>
  <dcterms:created xsi:type="dcterms:W3CDTF">2017-01-14T11:47:24Z</dcterms:created>
  <dcterms:modified xsi:type="dcterms:W3CDTF">2021-01-15T10:02:50Z</dcterms:modified>
</cp:coreProperties>
</file>