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73" r:id="rId7"/>
    <p:sldId id="261" r:id="rId8"/>
    <p:sldId id="262" r:id="rId9"/>
    <p:sldId id="263" r:id="rId10"/>
    <p:sldId id="281" r:id="rId11"/>
    <p:sldId id="264" r:id="rId12"/>
    <p:sldId id="276" r:id="rId13"/>
    <p:sldId id="265" r:id="rId14"/>
    <p:sldId id="275" r:id="rId15"/>
    <p:sldId id="266" r:id="rId16"/>
    <p:sldId id="267" r:id="rId17"/>
    <p:sldId id="268" r:id="rId18"/>
    <p:sldId id="277" r:id="rId19"/>
    <p:sldId id="278" r:id="rId20"/>
    <p:sldId id="271" r:id="rId21"/>
    <p:sldId id="270" r:id="rId22"/>
    <p:sldId id="269" r:id="rId23"/>
    <p:sldId id="272" r:id="rId24"/>
    <p:sldId id="274" r:id="rId25"/>
    <p:sldId id="27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FDE2"/>
    <a:srgbClr val="CCFFFF"/>
    <a:srgbClr val="6D4A35"/>
    <a:srgbClr val="9F8AB8"/>
    <a:srgbClr val="96613A"/>
    <a:srgbClr val="8C5F44"/>
    <a:srgbClr val="6B2381"/>
    <a:srgbClr val="8E8C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2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Рабоч папка\в 08 2014\мб\ист\_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1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95936" y="404664"/>
            <a:ext cx="4896544" cy="3384376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>
              <a:defRPr sz="5400" b="1" cap="none" spc="0">
                <a:ln w="5080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95936" y="3789040"/>
            <a:ext cx="4896544" cy="1584176"/>
          </a:xfrm>
        </p:spPr>
        <p:txBody>
          <a:bodyPr>
            <a:normAutofit/>
          </a:bodyPr>
          <a:lstStyle>
            <a:lvl1pPr marL="0" indent="0" algn="ctr">
              <a:buNone/>
              <a:defRPr sz="3600" b="1" cap="none" spc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6613A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92601"/>
            <a:ext cx="6616724" cy="1008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dirty="0"/>
              <a:t>Образец подзаголовка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340769"/>
            <a:ext cx="8352928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1026" name="Picture 2" descr="D:\Рабоч папка\мб\ист\risunok2.png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4F0"/>
              </a:clrFrom>
              <a:clrTo>
                <a:srgbClr val="FFF4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2024236" cy="117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 userDrawn="1"/>
        </p:nvSpPr>
        <p:spPr>
          <a:xfrm>
            <a:off x="0" y="6438527"/>
            <a:ext cx="3923928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kern="1200" cap="none" spc="0" dirty="0">
                <a:ln w="50800"/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Mistral" pitchFamily="66" charset="0"/>
                <a:ea typeface="+mn-ea"/>
                <a:cs typeface="+mn-cs"/>
              </a:rPr>
              <a:t>М.Н.Бурмистрова – Е.В.Акчурина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kern="1200" cap="none" spc="0">
          <a:ln w="50800"/>
          <a:solidFill>
            <a:srgbClr val="FF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urier New" pitchFamily="49" charset="0"/>
          <a:ea typeface="+mj-ea"/>
          <a:cs typeface="Courier New" pitchFamily="49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q"/>
        <a:defRPr sz="3200" b="1" kern="1200">
          <a:solidFill>
            <a:srgbClr val="007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urier New" pitchFamily="49" charset="0"/>
          <a:ea typeface="+mn-ea"/>
          <a:cs typeface="Courier New" pitchFamily="49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q"/>
        <a:defRPr sz="2800" b="1" kern="1200">
          <a:solidFill>
            <a:srgbClr val="007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urier New" pitchFamily="49" charset="0"/>
          <a:ea typeface="+mn-ea"/>
          <a:cs typeface="Courier New" pitchFamily="49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q"/>
        <a:defRPr sz="2400" b="1" kern="1200">
          <a:solidFill>
            <a:srgbClr val="007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urier New" pitchFamily="49" charset="0"/>
          <a:ea typeface="+mn-ea"/>
          <a:cs typeface="Courier New" pitchFamily="49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itchFamily="2" charset="2"/>
        <a:buChar char="q"/>
        <a:defRPr sz="2000" b="1" kern="1200">
          <a:solidFill>
            <a:srgbClr val="007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urier New" pitchFamily="49" charset="0"/>
          <a:ea typeface="+mn-ea"/>
          <a:cs typeface="Courier New" pitchFamily="49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itchFamily="2" charset="2"/>
        <a:buChar char="q"/>
        <a:defRPr sz="2000" b="1" kern="1200">
          <a:solidFill>
            <a:srgbClr val="007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urier New" pitchFamily="49" charset="0"/>
          <a:ea typeface="+mn-ea"/>
          <a:cs typeface="Courier New" pitchFamily="49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5736" y="3068960"/>
            <a:ext cx="6696744" cy="252028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дошкольного возраста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95936" y="6165304"/>
            <a:ext cx="4896544" cy="7200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92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92601"/>
            <a:ext cx="6616724" cy="1480215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 детского сада мы прививаем детям бережное отношение к природе, любовь ко всему живому.</a:t>
            </a:r>
            <a:endParaRPr lang="ru-RU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ДС\Desktop\ПАТРИОТ ВОСПИТАНИЕ\Screenshot_2020-03-17-18-04-44.pn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0" b="19473"/>
          <a:stretch/>
        </p:blipFill>
        <p:spPr bwMode="auto">
          <a:xfrm>
            <a:off x="6896" y="1815283"/>
            <a:ext cx="3052936" cy="306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ДС\Desktop\ПАТРИОТ ВОСПИТАНИЕ\Screenshot_2020-03-17-18-04-52.pn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4" b="19473"/>
          <a:stretch/>
        </p:blipFill>
        <p:spPr bwMode="auto">
          <a:xfrm>
            <a:off x="5967809" y="1700807"/>
            <a:ext cx="2878237" cy="282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8" b="9935"/>
          <a:stretch/>
        </p:blipFill>
        <p:spPr bwMode="auto">
          <a:xfrm>
            <a:off x="3059832" y="2996952"/>
            <a:ext cx="2907977" cy="3829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06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CE7388-7266-47C3-A731-AC2D90040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92601"/>
            <a:ext cx="3744416" cy="2848367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детей с символами  государства (герб, флаг, гимн)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3FD4446B-D72A-4D8E-9C5C-459D50F253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89598"/>
            <a:ext cx="4410665" cy="3307999"/>
          </a:xfrm>
        </p:spPr>
      </p:pic>
      <p:pic>
        <p:nvPicPr>
          <p:cNvPr id="4098" name="Picture 2" descr="F:\IMG_20191210_1003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9000"/>
            <a:ext cx="4038600" cy="331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IMG_20191210_1017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0648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49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Дидактическая игра «Найди флаг России»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6146" name="Picture 2" descr="F:\в.а\IMG_20191211_1008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128792" cy="534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09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33BF6A-2C1F-439A-B76F-41C49F99C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92601"/>
            <a:ext cx="6696744" cy="1480215"/>
          </a:xfrm>
        </p:spPr>
        <p:txBody>
          <a:bodyPr>
            <a:noAutofit/>
          </a:bodyPr>
          <a:lstStyle/>
          <a:p>
            <a:pPr algn="just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прогулка к монументу Воинской славы. Экскурсии к памятным местам. Содержанием таких экскурсий являются: наблюдение ритуальных моментов (возложение цветов к памятнику, минута молчания, встреча с участниками войны)</a:t>
            </a:r>
          </a:p>
        </p:txBody>
      </p:sp>
      <p:pic>
        <p:nvPicPr>
          <p:cNvPr id="4098" name="Picture 2" descr="C:\Users\ДС\Desktop\ПАТРИОТ ВОСПИТАНИЕ\Screenshot_2020-03-17-18-02-02.pn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7" b="11508"/>
          <a:stretch/>
        </p:blipFill>
        <p:spPr bwMode="auto">
          <a:xfrm>
            <a:off x="251520" y="2006542"/>
            <a:ext cx="3783633" cy="485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ДС\Desktop\ПАТРИОТ ВОСПИТАНИЕ\Screenshot_2020-03-17-18-02-13.pn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0" b="11507"/>
          <a:stretch/>
        </p:blipFill>
        <p:spPr bwMode="auto">
          <a:xfrm>
            <a:off x="4644008" y="1700808"/>
            <a:ext cx="3672247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49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06" b="27354"/>
          <a:stretch/>
        </p:blipFill>
        <p:spPr bwMode="auto">
          <a:xfrm>
            <a:off x="179512" y="764704"/>
            <a:ext cx="7992888" cy="5962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846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9AF418-3E2F-4CC1-8A48-DCD83850D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339" y="465391"/>
            <a:ext cx="4176463" cy="2016224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праздничных днях: «День Матери», «Папин день», «День Победы» и др.</a:t>
            </a:r>
          </a:p>
        </p:txBody>
      </p:sp>
      <p:pic>
        <p:nvPicPr>
          <p:cNvPr id="5122" name="Picture 2" descr="F:\ПАТРИОТ ВОСПИТАНИЕ\20190222_1036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2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IMG_20200221_0922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320" y="548680"/>
            <a:ext cx="475868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фото патриотч\Screenshot_2020-03-13-13-08-0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7" b="23871"/>
          <a:stretch/>
        </p:blipFill>
        <p:spPr bwMode="auto">
          <a:xfrm>
            <a:off x="4572000" y="3356992"/>
            <a:ext cx="3857625" cy="324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41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FFD7C0-B90D-4CF3-A125-560520AC4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92601"/>
            <a:ext cx="6616724" cy="1307599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тематических выставок посвященным памятным датам, изготовление открыток, подарков.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3C585C3E-5AAE-4862-87E5-A78168D6EE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799"/>
            <a:ext cx="4176464" cy="3276509"/>
          </a:xfrm>
        </p:spPr>
      </p:pic>
      <p:pic>
        <p:nvPicPr>
          <p:cNvPr id="8194" name="Picture 2" descr="F:\в.а\IMG_20200303_1113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153" y="3212976"/>
            <a:ext cx="486003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24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46AB0B-65A9-4F36-9679-45667616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92601"/>
            <a:ext cx="3600400" cy="1984271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играют в сюжетно-ролевые игры «Пограничники», Военный  штаб» «Госпиталь».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75015164-D994-4948-A29D-2A63EF910E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20888"/>
            <a:ext cx="4512501" cy="3384376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1DE57183-9A1E-4BEC-8BD8-DC6B4100A2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133" y="188640"/>
            <a:ext cx="4344483" cy="3258362"/>
          </a:xfrm>
        </p:spPr>
      </p:pic>
      <p:pic>
        <p:nvPicPr>
          <p:cNvPr id="6146" name="Picture 2" descr="F:\ПАТРИОТ ВОСПИТАНИЕ\IMG_49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01008"/>
            <a:ext cx="3971280" cy="297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03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в.а\IMG_20200302_0947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7487906" cy="561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0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в.а\IMG_20200302_0957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7487906" cy="561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25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92601"/>
            <a:ext cx="6616724" cy="198427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старших дошкольников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132855"/>
            <a:ext cx="8352928" cy="439248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 - это любовь к Родине, преданность к ней, ответственность и гордость за нее, желание трудиться на её благо, беречь и умножать её богатство-начинает формироваться уже в дошкольном детстве.</a:t>
            </a:r>
          </a:p>
        </p:txBody>
      </p:sp>
    </p:spTree>
    <p:extLst>
      <p:ext uri="{BB962C8B-B14F-4D97-AF65-F5344CB8AC3E}">
        <p14:creationId xmlns:p14="http://schemas.microsoft.com/office/powerpoint/2010/main" val="308027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E172C0-4022-4325-A0AF-CEA531A46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16632"/>
            <a:ext cx="6616724" cy="1728192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«Подари улыбку другу»</a:t>
            </a:r>
            <a:b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Вызвать </a:t>
            </a:r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чувство радости, желание 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дарить радость, проявлять доброжелательность.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2AA85F33-EB49-4835-9934-71C56CB9D4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0848"/>
            <a:ext cx="4254624" cy="3190968"/>
          </a:xfrm>
        </p:spPr>
      </p:pic>
      <p:pic>
        <p:nvPicPr>
          <p:cNvPr id="10242" name="Picture 2" descr="F:\IMG_20191002_1021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154" y="2996952"/>
            <a:ext cx="4992787" cy="374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04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5EEA81-9EF9-4C6D-98A0-F2DDC2D89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так же выступают на концерте в Доме Культуры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A14B8313-6D99-411B-88CA-A9CDF737C5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0" b="29002"/>
          <a:stretch/>
        </p:blipFill>
        <p:spPr>
          <a:xfrm rot="20964253">
            <a:off x="323528" y="1556792"/>
            <a:ext cx="2880320" cy="2400892"/>
          </a:xfrm>
        </p:spPr>
      </p:pic>
      <p:pic>
        <p:nvPicPr>
          <p:cNvPr id="10242" name="Picture 2" descr="C:\Users\ДС\Desktop\ПАТРИОТ ВОСПИТАНИЕ\Screenshot_2020-03-17-18-04-04.pn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4" b="16462"/>
          <a:stretch/>
        </p:blipFill>
        <p:spPr bwMode="auto">
          <a:xfrm>
            <a:off x="3425087" y="1446970"/>
            <a:ext cx="2545854" cy="279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9418">
            <a:off x="6011574" y="1524613"/>
            <a:ext cx="2968201" cy="261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44397"/>
            <a:ext cx="2952328" cy="2536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1202">
            <a:off x="4618578" y="4248335"/>
            <a:ext cx="3168828" cy="246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091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5E9304-24D4-47C2-99B6-7E2BDA67E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16633"/>
            <a:ext cx="6616724" cy="1584176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принимают участие в конкурсе «Я помню, Я горжусь!».</a:t>
            </a:r>
            <a:b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участвовали Мошкина Влада,</a:t>
            </a:r>
            <a:b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Шанин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Вячеслав.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89D5B0EF-C0DE-4417-9FB5-29FC5339E4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7" r="-291" b="18950"/>
          <a:stretch/>
        </p:blipFill>
        <p:spPr>
          <a:xfrm>
            <a:off x="1979712" y="1772816"/>
            <a:ext cx="4896544" cy="4968551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567C7C3-DA0A-4978-B84E-B98A7C81A3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772816"/>
            <a:ext cx="4038600" cy="435334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795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6616724" cy="1440159"/>
          </a:xfrm>
        </p:spPr>
        <p:txBody>
          <a:bodyPr>
            <a:noAutofit/>
          </a:bodyPr>
          <a:lstStyle/>
          <a:p>
            <a:r>
              <a:rPr lang="ru-RU" sz="3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Конструрование</a:t>
            </a: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«Солдат будущего», «Военные корабли».</a:t>
            </a:r>
            <a:endParaRPr lang="ru-RU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F:\ПАТРИОТ ВОСПИТАНИЕ\20190823_0915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74" y="1847794"/>
            <a:ext cx="4218118" cy="421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ПАТРИОТ ВОСПИТАНИЕ\20190823_0916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7794"/>
            <a:ext cx="4218118" cy="421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25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92601"/>
            <a:ext cx="6616724" cy="1120175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Родители совместно с детьми принимают участие в выставках рисунков и поделок</a:t>
            </a:r>
            <a:r>
              <a:rPr lang="ru-RU" dirty="0" smtClean="0">
                <a:solidFill>
                  <a:schemeClr val="tx2"/>
                </a:solidFill>
              </a:rPr>
              <a:t>.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F:\ПАТРИОТ ВОСПИТАНИЕ\IMG_48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885" y="4400374"/>
            <a:ext cx="3276835" cy="245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ДС\Desktop\ПАТРИОТ ВОСПИТАНИЕ\20200316_1149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4041775" cy="303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89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92601"/>
            <a:ext cx="6616724" cy="1192183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в.а\IMG_20190706_1822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83298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12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D0BD4F-0971-4BB3-96B9-A62683680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D0CF347-4043-445C-8E9C-E7E1B8EBE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741368"/>
          </a:xfrm>
        </p:spPr>
      </p:pic>
    </p:spTree>
    <p:extLst>
      <p:ext uri="{BB962C8B-B14F-4D97-AF65-F5344CB8AC3E}">
        <p14:creationId xmlns:p14="http://schemas.microsoft.com/office/powerpoint/2010/main" val="45910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B3F789-2FCE-4BAB-8FAC-C6002B143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92601"/>
            <a:ext cx="6480720" cy="1768247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Родины начинается у ребенка с отношения к семье, к самым близким людям- к маме, отцу, бабушке, дедушке. Это корни, связывающие его с родным домом и ближайшим окружением.</a:t>
            </a:r>
          </a:p>
        </p:txBody>
      </p:sp>
      <p:pic>
        <p:nvPicPr>
          <p:cNvPr id="1026" name="Picture 2" descr="C:\Users\ДС\Desktop\ПАТРИОТ ВОСПИТАНИЕ\20200316_0832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960"/>
            <a:ext cx="4362128" cy="377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С\Desktop\ПАТРИОТ ВОСПИТАНИЕ\20200316_0833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83" y="1916832"/>
            <a:ext cx="4633317" cy="347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61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8AFCE8-141F-4BF0-B48D-F788B0C82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16632"/>
            <a:ext cx="5976664" cy="2808312"/>
          </a:xfrm>
        </p:spPr>
        <p:txBody>
          <a:bodyPr>
            <a:noAutofit/>
          </a:bodyPr>
          <a:lstStyle/>
          <a:p>
            <a:pPr algn="just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 устного народного творчества не только формируют любовь к традициям своего народа, но и способствуют развитию личности в духе патриотизма.  У каждого народа свои сказки, и все они передают от поколения к поколению основные нравственные ценности : добро, дружбу, взаимопомощь, трудолюбие.</a:t>
            </a:r>
          </a:p>
        </p:txBody>
      </p:sp>
      <p:pic>
        <p:nvPicPr>
          <p:cNvPr id="1026" name="Picture 2" descr="F:\ПАТРИОТ ВОСПИТАНИЕ\IMG_43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401" y="2492896"/>
            <a:ext cx="4515511" cy="338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ДС\Desktop\ПАТРИОТ ВОСПИТАНИЕ\Screenshot_2020-03-17-18-00-42.pn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91" b="26106"/>
          <a:stretch/>
        </p:blipFill>
        <p:spPr bwMode="auto">
          <a:xfrm>
            <a:off x="179512" y="3356992"/>
            <a:ext cx="4240087" cy="330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29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3"/>
            <a:ext cx="6616724" cy="165618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Проводятся беседы, игры, развлечения на закрепление правил поведения в детском саду, обществе</a:t>
            </a:r>
            <a:endParaRPr lang="ru-RU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F:\ПАТРИОТ ВОСПИТАНИЕ\20190802_1027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1"/>
            <a:ext cx="4461865" cy="446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ПАТРИОТ ВОСПИТАНИЕ\20190802_1028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970" y="1772816"/>
            <a:ext cx="4248452" cy="424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42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56DA64-EFF9-4084-87D3-B0F7621B5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интереса к русским традициям и промыслам.</a:t>
            </a:r>
          </a:p>
        </p:txBody>
      </p:sp>
      <p:pic>
        <p:nvPicPr>
          <p:cNvPr id="2050" name="Picture 2" descr="C:\Users\ДС\Desktop\Р.В.А\хлхлома\хохлома фото\20190226_1018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С\Desktop\Р.В.А\хлхлома\хохлома фото\20190401_0953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027" y="2564904"/>
            <a:ext cx="4230621" cy="317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66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E88A49-3EE8-4B1F-8606-54600D288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группе был  организован мини-музей «Золотая хохлома», «Сказочная Гжель».</a:t>
            </a:r>
            <a:endParaRPr lang="ru-RU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ДС\Desktop\Р.В.А\хлхлома\хохлома фото\20190314_081852-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888432" cy="519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С\Desktop\Р.В.А\хлхлома\хохлома фото\20190314_081813-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491" y="1772816"/>
            <a:ext cx="4634307" cy="47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51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E0403E-0CDF-4DD8-9A92-9BEB40473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92601"/>
            <a:ext cx="4968552" cy="2056279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акции «Безопасность 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дороге».  Знакомство 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правилами дорожного 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ДС\Desktop\ПАТРИОТ ВОСПИТАНИЕ\Screenshot_2020-03-17-18-03-22.pn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8" b="27858"/>
          <a:stretch/>
        </p:blipFill>
        <p:spPr bwMode="auto">
          <a:xfrm>
            <a:off x="251520" y="2446365"/>
            <a:ext cx="4248472" cy="440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С\Desktop\ПАТРИОТ ВОСПИТАНИЕ\Screenshot_2020-03-17-18-03-38.pn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4" b="26333"/>
          <a:stretch/>
        </p:blipFill>
        <p:spPr bwMode="auto">
          <a:xfrm>
            <a:off x="4644008" y="1268760"/>
            <a:ext cx="4346521" cy="42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76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332</Words>
  <Application>Microsoft Office PowerPoint</Application>
  <PresentationFormat>Экран (4:3)</PresentationFormat>
  <Paragraphs>22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Патриотическое воспитание детей  дошкольного возраста</vt:lpstr>
      <vt:lpstr>Патриотическое воспитание старших дошкольников</vt:lpstr>
      <vt:lpstr>Презентация PowerPoint</vt:lpstr>
      <vt:lpstr>Чувство Родины начинается у ребенка с отношения к семье, к самым близким людям- к маме, отцу, бабушке, дедушке. Это корни, связывающие его с родным домом и ближайшим окружением.</vt:lpstr>
      <vt:lpstr>Произведения устного народного творчества не только формируют любовь к традициям своего народа, но и способствуют развитию личности в духе патриотизма.  У каждого народа свои сказки, и все они передают от поколения к поколению основные нравственные ценности : добро, дружбу, взаимопомощь, трудолюбие.</vt:lpstr>
      <vt:lpstr>Проводятся беседы, игры, развлечения на закрепление правил поведения в детском саду, обществе</vt:lpstr>
      <vt:lpstr>Развитие интереса к русским традициям и промыслам.</vt:lpstr>
      <vt:lpstr>В группе был  организован мини-музей «Золотая хохлома», «Сказочная Гжель».</vt:lpstr>
      <vt:lpstr>Участие в акции «Безопасность на дороге».  Знакомство с правилами дорожного  движения.   </vt:lpstr>
      <vt:lpstr>С детского сада мы прививаем детям бережное отношение к природе, любовь ко всему живому.</vt:lpstr>
      <vt:lpstr>Знакомство детей с символами  государства (герб, флаг, гимн)</vt:lpstr>
      <vt:lpstr>Дидактическая игра «Найди флаг России»</vt:lpstr>
      <vt:lpstr>Целевая прогулка к монументу Воинской славы. Экскурсии к памятным местам. Содержанием таких экскурсий являются: наблюдение ритуальных моментов (возложение цветов к памятнику, минута молчания, встреча с участниками войны)</vt:lpstr>
      <vt:lpstr>Презентация PowerPoint</vt:lpstr>
      <vt:lpstr>Участие в праздничных днях: «День Матери», «Папин день», «День Победы» и др.</vt:lpstr>
      <vt:lpstr>Подготовка тематических выставок посвященным памятным датам, изготовление открыток, подарков.</vt:lpstr>
      <vt:lpstr>Дети играют в сюжетно-ролевые игры «Пограничники», Военный  штаб» «Госпиталь».</vt:lpstr>
      <vt:lpstr>Презентация PowerPoint</vt:lpstr>
      <vt:lpstr>Презентация PowerPoint</vt:lpstr>
      <vt:lpstr>«Подари улыбку другу» Вызвать у детей чувство радости, желание дарить радость, проявлять доброжелательность.</vt:lpstr>
      <vt:lpstr>Дети так же выступают на концерте в Доме Культуры</vt:lpstr>
      <vt:lpstr>Дети принимают участие в конкурсе «Я помню, Я горжусь!». В 2019 году участвовали Мошкина Влада, Шанин Вячеслав.</vt:lpstr>
      <vt:lpstr>Конструрование «Солдат будущего», «Военные корабли».</vt:lpstr>
      <vt:lpstr>Родители совместно с детьми принимают участие в выставках рисунков и поделок.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SAMSUNG</dc:creator>
  <cp:lastModifiedBy>ДС</cp:lastModifiedBy>
  <cp:revision>36</cp:revision>
  <dcterms:created xsi:type="dcterms:W3CDTF">2014-08-14T12:42:04Z</dcterms:created>
  <dcterms:modified xsi:type="dcterms:W3CDTF">2020-03-19T04:39:45Z</dcterms:modified>
</cp:coreProperties>
</file>