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6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4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1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05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62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25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68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7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10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4A26B-930C-48F5-939F-E41A668D4059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74DB5-E65D-4355-BFAE-00A41DD3C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9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8" y="8032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60648"/>
            <a:ext cx="7344816" cy="61926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Вагайская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филиал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Черноковская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Черноковский д/с «Ласточка»</a:t>
            </a:r>
          </a:p>
          <a:p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смотр-конкурс «Лучший зимний прогулочный участок»</a:t>
            </a:r>
          </a:p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группа «Пчёлка»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Тунгусова А.А.</a:t>
            </a:r>
          </a:p>
        </p:txBody>
      </p:sp>
    </p:spTree>
    <p:extLst>
      <p:ext uri="{BB962C8B-B14F-4D97-AF65-F5344CB8AC3E}">
        <p14:creationId xmlns:p14="http://schemas.microsoft.com/office/powerpoint/2010/main" val="23988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$Recycle.Bin\S-1-5-21-503773673-90896148-1217751651-1001\$RYLXJ1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199227" cy="23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$Recycle.Bin\S-1-5-21-503773673-90896148-1217751651-1001\$RL9W2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84" y="83671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68" y="2420888"/>
            <a:ext cx="3116064" cy="23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8230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23" y="4118230"/>
            <a:ext cx="3151221" cy="236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2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2952328" cy="39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01" y="332655"/>
            <a:ext cx="3247659" cy="24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11" y="1550527"/>
            <a:ext cx="3063776" cy="229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61" y="3989540"/>
            <a:ext cx="3073171" cy="23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61" y="3789040"/>
            <a:ext cx="3607838" cy="270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1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18771" y="1988840"/>
            <a:ext cx="37064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Спасибо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За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alloon XBd TL" panose="0306090203040206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7264896" cy="108012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Balloon XBd TL" panose="03060902030402060201" pitchFamily="66" charset="0"/>
                <a:cs typeface="Times New Roman" panose="02020603050405020304" pitchFamily="18" charset="0"/>
              </a:rPr>
              <a:t>Что за чудо-черепаха: мы сидим на ней верхом!</a:t>
            </a:r>
          </a:p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Balloon XBd TL" panose="03060902030402060201" pitchFamily="66" charset="0"/>
                <a:cs typeface="Times New Roman" panose="02020603050405020304" pitchFamily="18" charset="0"/>
              </a:rPr>
              <a:t>Ползаем туда-сюда, не страшны нам холода!</a:t>
            </a:r>
            <a:endParaRPr lang="ru-RU" sz="2400" b="1" dirty="0">
              <a:solidFill>
                <a:srgbClr val="002060"/>
              </a:solidFill>
              <a:latin typeface="Balloon XBd TL" panose="030609020304020602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772816"/>
            <a:ext cx="7992888" cy="466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2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04664"/>
            <a:ext cx="6368752" cy="57606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alloon XBd TL" panose="03060902030402060201" pitchFamily="66" charset="0"/>
              </a:rPr>
              <a:t>А это наша ёлочка – зелёненькая чёлочка.</a:t>
            </a:r>
            <a:endParaRPr lang="ru-RU" dirty="0">
              <a:solidFill>
                <a:srgbClr val="002060"/>
              </a:solidFill>
              <a:latin typeface="Balloon XBd TL" panose="030609020304020602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8" y="1772816"/>
            <a:ext cx="8466840" cy="476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5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3265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Balloon XBd TL" panose="03060902030402060201" pitchFamily="66" charset="0"/>
              </a:rPr>
              <a:t>Друг за другом, друг за другом мы скользим за шагом шаг!</a:t>
            </a:r>
            <a:endParaRPr lang="ru-RU" dirty="0">
              <a:solidFill>
                <a:srgbClr val="002060"/>
              </a:solidFill>
              <a:latin typeface="Balloon XBd TL" panose="03060902030402060201" pitchFamily="66" charset="0"/>
            </a:endParaRPr>
          </a:p>
        </p:txBody>
      </p:sp>
      <p:pic>
        <p:nvPicPr>
          <p:cNvPr id="5122" name="Picture 2" descr="C:\Users\Дом\20210126_105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9963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ом\20210126_105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5749464" cy="27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2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8128992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Balloon XBd TL" panose="03060902030402060201" pitchFamily="66" charset="0"/>
              </a:rPr>
              <a:t>Что нам нравится зимой?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alloon XBd TL" panose="03060902030402060201" pitchFamily="66" charset="0"/>
              </a:rPr>
              <a:t>Мягкие сугробы.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Balloon XBd TL" panose="03060902030402060201" pitchFamily="66" charset="0"/>
              </a:rPr>
              <a:t>Чтоб копаться день-деньской, Крепость делать чтобы!</a:t>
            </a:r>
            <a:endParaRPr lang="ru-RU" sz="2400" dirty="0">
              <a:solidFill>
                <a:srgbClr val="002060"/>
              </a:solidFill>
              <a:latin typeface="Balloon XBd TL" panose="03060902030402060201" pitchFamily="66" charset="0"/>
            </a:endParaRPr>
          </a:p>
        </p:txBody>
      </p:sp>
      <p:pic>
        <p:nvPicPr>
          <p:cNvPr id="4101" name="Picture 5" descr="C:\Users\Дом\20210202_1113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9981728"/>
            <a:ext cx="8870752" cy="123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ом\20210202_111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1" y="1916674"/>
            <a:ext cx="416799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Дом\20210202_111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04890"/>
            <a:ext cx="2940786" cy="46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5816" y="188640"/>
            <a:ext cx="597650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Хорошо зимой играть,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можно в цель снежки кидать!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alloon XBd TL" panose="030609020304020602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4138"/>
            <a:ext cx="4599163" cy="300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Дом\рю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60438"/>
            <a:ext cx="4176308" cy="43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260647"/>
            <a:ext cx="822866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Ох, отличная забава- на санях кататься!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Да, зимою очень классно, 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Можно развлекаться!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alloon XBd TL" panose="03060902030402060201" pitchFamily="66" charset="0"/>
            </a:endParaRPr>
          </a:p>
        </p:txBody>
      </p:sp>
      <p:pic>
        <p:nvPicPr>
          <p:cNvPr id="6146" name="Picture 2" descr="C:\Users\Дом\20210127_103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87321"/>
            <a:ext cx="5032839" cy="509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3750" y="404664"/>
            <a:ext cx="83965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Мы в автобус дружно сели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И в окошко посмотрели.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Наш шофер педаль нажал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И автобус побежал.</a:t>
            </a:r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latin typeface="Balloon XBd TL" panose="03060902030402060201" pitchFamily="66" charset="0"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latin typeface="Balloon XBd TL" panose="03060902030402060201" pitchFamily="66" charset="0"/>
            </a:endParaRPr>
          </a:p>
        </p:txBody>
      </p:sp>
      <p:pic>
        <p:nvPicPr>
          <p:cNvPr id="7170" name="Picture 2" descr="C:\Users\Дом\20210126_10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50" y="1988840"/>
            <a:ext cx="844103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1"/>
            <a:ext cx="9144000" cy="6858000"/>
          </a:xfrm>
          <a:prstGeom prst="rect">
            <a:avLst/>
          </a:prstGeom>
        </p:spPr>
      </p:pic>
      <p:pic>
        <p:nvPicPr>
          <p:cNvPr id="8194" name="Picture 2" descr="C:\$Recycle.Bin\S-1-5-21-503773673-90896148-1217751651-1001\$RI3ZBZ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2706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631275" cy="272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58" y="2852936"/>
            <a:ext cx="3919307" cy="293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24544" y="188640"/>
            <a:ext cx="9289032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Благодаря совместным усилиям педагогов,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Сотрудников детского сада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И родителей появились 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Постройки, чтобы прогулка </a:t>
            </a:r>
          </a:p>
          <a:p>
            <a:pPr algn="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Balloon XBd TL" panose="03060902030402060201" pitchFamily="66" charset="0"/>
              </a:rPr>
              <a:t>Детей была интересной </a:t>
            </a:r>
          </a:p>
          <a:p>
            <a:pPr algn="r"/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alloon XBd TL" panose="0306090203040206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32951</TotalTime>
  <Words>151</Words>
  <Application>Microsoft Office PowerPoint</Application>
  <PresentationFormat>Экран (4:3)</PresentationFormat>
  <Paragraphs>33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21</cp:revision>
  <dcterms:created xsi:type="dcterms:W3CDTF">2021-01-20T08:35:20Z</dcterms:created>
  <dcterms:modified xsi:type="dcterms:W3CDTF">2021-02-12T05:46:57Z</dcterms:modified>
</cp:coreProperties>
</file>