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73540-5522-4141-928F-4BBBA651AB5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0DB2-45D0-48BD-A6A0-85AD5E946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0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0DB2-45D0-48BD-A6A0-85AD5E9468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7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4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9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8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80773-0652-4481-8574-44DEE29888C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455A-E389-4CB9-A536-3CCFD57F9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383" y="764704"/>
            <a:ext cx="717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alloon XBd TL" panose="03060902030402060201" pitchFamily="66" charset="0"/>
              </a:rPr>
              <a:t>Черноковский д/с «Ласточка» филиал МАОУ </a:t>
            </a:r>
            <a:r>
              <a:rPr lang="ru-RU" sz="2000" dirty="0" err="1" smtClean="0">
                <a:latin typeface="Balloon XBd TL" panose="03060902030402060201" pitchFamily="66" charset="0"/>
              </a:rPr>
              <a:t>Вагайской</a:t>
            </a:r>
            <a:r>
              <a:rPr lang="ru-RU" sz="2000" dirty="0" smtClean="0">
                <a:latin typeface="Balloon XBd TL" panose="03060902030402060201" pitchFamily="66" charset="0"/>
              </a:rPr>
              <a:t> СОШ</a:t>
            </a:r>
            <a:endParaRPr lang="ru-RU" sz="2000" dirty="0">
              <a:latin typeface="Balloon XBd TL" panose="030609020304020602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2398" y="2060651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МАСТЕР - КЛАСС</a:t>
            </a:r>
            <a:endParaRPr lang="ru-RU" sz="3200" b="1" dirty="0">
              <a:solidFill>
                <a:srgbClr val="FF0000"/>
              </a:solidFill>
              <a:latin typeface="Balloon XBd TL" panose="030609020304020602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98" y="2708920"/>
            <a:ext cx="79315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Развитие чувства ритма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у детей старшего дошкольного возраста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посредством музыкально – ритмических игр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На музыкальных занятиях</a:t>
            </a:r>
            <a:endParaRPr lang="ru-RU" sz="2800" dirty="0">
              <a:solidFill>
                <a:srgbClr val="FF0000"/>
              </a:solidFill>
              <a:latin typeface="Balloon XBd TL" panose="030609020304020602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877272"/>
            <a:ext cx="3350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Balloon XBd TL" panose="03060902030402060201" pitchFamily="66" charset="0"/>
              </a:rPr>
              <a:t>Музыкальный руководитель:</a:t>
            </a:r>
          </a:p>
          <a:p>
            <a:pPr algn="r"/>
            <a:r>
              <a:rPr lang="ru-RU" dirty="0" smtClean="0">
                <a:latin typeface="Balloon XBd TL" panose="03060902030402060201" pitchFamily="66" charset="0"/>
              </a:rPr>
              <a:t>Тунгусова А.А.</a:t>
            </a:r>
            <a:endParaRPr lang="ru-RU" dirty="0">
              <a:latin typeface="Balloon XBd TL" panose="030609020304020602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9017" y="404664"/>
            <a:ext cx="188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89438"/>
            <a:ext cx="895450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усвоят этот навык, можно подключить музыкальное сопровождение.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в медленном темпе, затем можно постепенно увеличивать темп 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музыкальную композицию.</a:t>
            </a:r>
            <a:endParaRPr lang="ru-RU" sz="2000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игра со стаканчиками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сидят в кругу/за столом, перед каждым участником стоит стаканчик.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музыкальное сопровождение выполняют движения: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хлопка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стучат стаканом о пол/стол.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и атрибуты можно менять.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игра со стаканчиками за столом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играющими, сидящими за столом, стоят по два стакана.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музыкальное сопровождение начинают выполнять следующие движения: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стучат по дну правого стакана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стучат по дну левого стакана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 меняют стаканы местами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раза стучат стаканами друг о друга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можно менять.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36" y="404664"/>
            <a:ext cx="83112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Внесем разнообразие в игру, заменим стаканчики на палочки.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игра с палочками.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ритмический слух и внимание, соблюдать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ритм, темп.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обручи по кругу по количеству участников,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2 палочки на каждого участника.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музыкальное сопровождение выполняем следующие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в обруч, 3 раза стучим палочками.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из обруча, 3 раза стучим палочками.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 кругу.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обруч, 2 раза стучим палочками.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из обруча, 2 раза стучим палочками.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прыжка туда-обратно.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36" y="4077072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456" y="1347912"/>
            <a:ext cx="60821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Благодарю </a:t>
            </a:r>
          </a:p>
          <a:p>
            <a:r>
              <a:rPr lang="ru-RU" sz="7200" dirty="0" smtClean="0">
                <a:solidFill>
                  <a:srgbClr val="FF0000"/>
                </a:solidFill>
                <a:latin typeface="Balloon XBd TL" panose="03060902030402060201" pitchFamily="66" charset="0"/>
              </a:rPr>
              <a:t>за внимание!</a:t>
            </a:r>
            <a:endParaRPr lang="ru-RU" sz="7200" dirty="0">
              <a:solidFill>
                <a:srgbClr val="FF0000"/>
              </a:solidFill>
              <a:latin typeface="Balloon XBd TL" panose="030609020304020602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260648"/>
            <a:ext cx="856895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«Ритм, в самом деле, был вначале», - настаивал Генрих Нейгауз в своей книге «Об искусстве фортепианной игры». Даже природа без ритма не существует. Волны, накатывающие на берег, стук дятла в лесу, смена времен года, тиканье часов – все ритмично.  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96" y="2570398"/>
            <a:ext cx="4287602" cy="42876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3419872" cy="3419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" y="4149081"/>
            <a:ext cx="423901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Ритм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переводе с греч.- соразмерность) - чередование различных длительностей звуков в музыке.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воспринять и воспроизвести музыкальный ритм на основе эмоционального критерия (умение чувствовать, слышать акцент, раздражитель), опирающегося на моторику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6408712" cy="26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программе «Ладушки», по которой я работаю, особое внимание уделяется музыкально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ритмическим играм, которые развивают ритмический слух, слуховое внимание,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осваивать игру на музыкальных инструментах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4116"/>
            <a:ext cx="3696072" cy="30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568" y="548680"/>
            <a:ext cx="85298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стаканчиками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еще один способ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психических процессов: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онцентрация внимания (устойчивость,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 внимания);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амяти (слуховой, зрительной 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ышления и воображения (запоминание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 выполнения упражнений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стаканчиками).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9" y="4539160"/>
            <a:ext cx="2156088" cy="21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06" y="404664"/>
            <a:ext cx="86919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применение игр со стаканчиками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способствует развитию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 (влево, вправо, от себя, на себя,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часовой стрелке и т.д.)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466767"/>
            <a:ext cx="6696744" cy="37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развития психических процессов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151179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со стаканчиками у детей развивается: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ообразительность, находчивость, любознательность;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авыки самостоятельной работы;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оторная ловкость и координация движений;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еобходимые навыки и умения в пространственной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ориентации: слева, справа,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часовой стрелке, против часовой стрелки,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 себя, на себя и т.д.;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ечевая деятельность (выполнение упражнений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 речитатив);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узыкальные способности: чувство ритма и темпа,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согласование движений с характером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музыкального произведения.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74470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стаканчиками универсальна – ее можно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совместной деятельности с детьми в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режимных моментах, на музыкальных занятиях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досугах, и даже на прогулке с использованием стола.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своих занятиях я начала использовать игры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стаканчиками, как игровой прием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увства ритма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обучения детей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игры со стаканами не надо создавать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специальную развивающую среду, достаточно только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стаканчики.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22356"/>
            <a:ext cx="3613428" cy="20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970" y="235967"/>
            <a:ext cx="4013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690" y="789202"/>
            <a:ext cx="843654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игры на стаканчиках, с которых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начали обучение.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сидят на полу по кругу, перед ними стоят цветные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стаканчики. Левую руку прячем за спиной, правой передаём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 по кругу вправо со словами педагога: «Взяли,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передали!». Можно передавать стаканчики под счет или придумать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слова, которые помогут в игре. Например: «Правой взяли,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передали».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порядок движений усложняем: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Хлопните два раза, возьмите и передайте стаканчик вправо: «Раз, два,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взяли, передали».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Усложняем: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Хлопните два раза, ударьте по дну стакана три раза правой рукой.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Хлопните два раза, ударьте по дну стакана три раза левой рукой: «Раз, два,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три. Раз, два, раз, два, три, взяли, передали».</a:t>
            </a:r>
          </a:p>
        </p:txBody>
      </p:sp>
    </p:spTree>
    <p:extLst>
      <p:ext uri="{BB962C8B-B14F-4D97-AF65-F5344CB8AC3E}">
        <p14:creationId xmlns:p14="http://schemas.microsoft.com/office/powerpoint/2010/main" val="2345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13041</TotalTime>
  <Words>781</Words>
  <Application>Microsoft Office PowerPoint</Application>
  <PresentationFormat>Экран (4:3)</PresentationFormat>
  <Paragraphs>123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развития психических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46</cp:revision>
  <dcterms:created xsi:type="dcterms:W3CDTF">2022-01-31T15:19:34Z</dcterms:created>
  <dcterms:modified xsi:type="dcterms:W3CDTF">2022-02-27T14:15:18Z</dcterms:modified>
</cp:coreProperties>
</file>